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>
        <p:scale>
          <a:sx n="105" d="100"/>
          <a:sy n="105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REBASE </a:t>
            </a:r>
          </a:p>
        </p:txBody>
      </p:sp>
    </p:spTree>
    <p:extLst>
      <p:ext uri="{BB962C8B-B14F-4D97-AF65-F5344CB8AC3E}">
        <p14:creationId xmlns:p14="http://schemas.microsoft.com/office/powerpoint/2010/main" val="156013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614" y="311039"/>
            <a:ext cx="7766936" cy="1646302"/>
          </a:xfrm>
        </p:spPr>
        <p:txBody>
          <a:bodyPr/>
          <a:lstStyle/>
          <a:p>
            <a:r>
              <a:rPr lang="en-US" dirty="0"/>
              <a:t>WHY SHOULD I REBASE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614" y="2787518"/>
            <a:ext cx="7766936" cy="1979554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remove an unwanted merge </a:t>
            </a:r>
            <a:r>
              <a:rPr lang="en-US" sz="2000" dirty="0" smtClean="0">
                <a:solidFill>
                  <a:schemeClr val="tx1"/>
                </a:solidFill>
              </a:rPr>
              <a:t>commit.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Makes commit history easier to read , and manipulate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Debugging.</a:t>
            </a:r>
          </a:p>
        </p:txBody>
      </p:sp>
    </p:spTree>
    <p:extLst>
      <p:ext uri="{BB962C8B-B14F-4D97-AF65-F5344CB8AC3E}">
        <p14:creationId xmlns:p14="http://schemas.microsoft.com/office/powerpoint/2010/main" val="177742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731" y="246550"/>
            <a:ext cx="7766936" cy="936074"/>
          </a:xfrm>
        </p:spPr>
        <p:txBody>
          <a:bodyPr/>
          <a:lstStyle/>
          <a:p>
            <a:pPr algn="l"/>
            <a:r>
              <a:rPr lang="en-US" dirty="0" smtClean="0"/>
              <a:t>Example of </a:t>
            </a:r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37" y="1182624"/>
            <a:ext cx="7766936" cy="5474207"/>
          </a:xfrm>
        </p:spPr>
        <p:txBody>
          <a:bodyPr/>
          <a:lstStyle/>
          <a:p>
            <a:pPr algn="l"/>
            <a:r>
              <a:rPr lang="en-US" dirty="0" smtClean="0"/>
              <a:t>Suppose you have two branch Master and Feature. We are working on feature branch and someone made some commit on the master branch.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 avoid merge conflict we use </a:t>
            </a:r>
            <a:r>
              <a:rPr lang="en-US" dirty="0" err="1" smtClean="0"/>
              <a:t>git</a:t>
            </a:r>
            <a:r>
              <a:rPr lang="en-US" dirty="0" smtClean="0"/>
              <a:t> rebase to get the latest commit from master branch. In that way we have linear sequence of commits.</a:t>
            </a:r>
          </a:p>
        </p:txBody>
      </p:sp>
      <p:sp>
        <p:nvSpPr>
          <p:cNvPr id="13" name="Oval 12"/>
          <p:cNvSpPr/>
          <p:nvPr/>
        </p:nvSpPr>
        <p:spPr>
          <a:xfrm>
            <a:off x="1584960" y="1877568"/>
            <a:ext cx="365760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87168" y="1877568"/>
            <a:ext cx="390144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89376" y="1877568"/>
            <a:ext cx="402336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91584" y="1877568"/>
            <a:ext cx="377952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89248" y="2584704"/>
            <a:ext cx="402336" cy="3413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4787031" y="2584704"/>
            <a:ext cx="402336" cy="3413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2" name="Straight Arrow Connector 21"/>
          <p:cNvCxnSpPr>
            <a:stCxn id="15" idx="4"/>
            <a:endCxn id="17" idx="1"/>
          </p:cNvCxnSpPr>
          <p:nvPr/>
        </p:nvCxnSpPr>
        <p:spPr>
          <a:xfrm>
            <a:off x="3590544" y="2218944"/>
            <a:ext cx="357625" cy="4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6"/>
            <a:endCxn id="18" idx="2"/>
          </p:cNvCxnSpPr>
          <p:nvPr/>
        </p:nvCxnSpPr>
        <p:spPr>
          <a:xfrm>
            <a:off x="4291584" y="2755392"/>
            <a:ext cx="495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14" idx="2"/>
          </p:cNvCxnSpPr>
          <p:nvPr/>
        </p:nvCxnSpPr>
        <p:spPr>
          <a:xfrm>
            <a:off x="1950720" y="2048256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5" idx="2"/>
          </p:cNvCxnSpPr>
          <p:nvPr/>
        </p:nvCxnSpPr>
        <p:spPr>
          <a:xfrm>
            <a:off x="2877312" y="2048256"/>
            <a:ext cx="51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6" idx="2"/>
          </p:cNvCxnSpPr>
          <p:nvPr/>
        </p:nvCxnSpPr>
        <p:spPr>
          <a:xfrm>
            <a:off x="3791712" y="2048256"/>
            <a:ext cx="49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84960" y="5041392"/>
            <a:ext cx="365760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87168" y="5041392"/>
            <a:ext cx="390144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389376" y="5041392"/>
            <a:ext cx="402336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291584" y="5041392"/>
            <a:ext cx="377952" cy="341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35237" y="5748528"/>
            <a:ext cx="402336" cy="3413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5633020" y="5748528"/>
            <a:ext cx="402336" cy="3413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50720" y="5212080"/>
            <a:ext cx="53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77312" y="5212080"/>
            <a:ext cx="51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91712" y="5212080"/>
            <a:ext cx="49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58888" y="5332775"/>
            <a:ext cx="357625" cy="4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37573" y="5919216"/>
            <a:ext cx="495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15968" y="1316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834188" y="5727716"/>
            <a:ext cx="2170176" cy="36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95029" y="1814609"/>
            <a:ext cx="1891115" cy="36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16513" y="5005990"/>
            <a:ext cx="1891115" cy="36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Master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68368" y="3230142"/>
            <a:ext cx="2170176" cy="362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Branch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856150"/>
            <a:ext cx="8997696" cy="1646302"/>
          </a:xfrm>
        </p:spPr>
        <p:txBody>
          <a:bodyPr/>
          <a:lstStyle/>
          <a:p>
            <a:pPr algn="l"/>
            <a:r>
              <a:rPr lang="en-US" sz="2800" dirty="0"/>
              <a:t>RESOLVING MERGE CONFLICTS IN GIT REBASE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" y="2965745"/>
            <a:ext cx="7766936" cy="3020527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To completely undo the rebase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	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rebase –abort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To continue processing the rest of the rebase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	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rebase –continue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To completely skip the commit 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	$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rebase --skip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9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731" y="709846"/>
            <a:ext cx="7766936" cy="1646302"/>
          </a:xfrm>
        </p:spPr>
        <p:txBody>
          <a:bodyPr/>
          <a:lstStyle/>
          <a:p>
            <a:pPr algn="l"/>
            <a:r>
              <a:rPr lang="en-US"/>
              <a:t>INTERACTIVE REBASE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731" y="2721905"/>
            <a:ext cx="7766936" cy="2727919"/>
          </a:xfrm>
        </p:spPr>
        <p:txBody>
          <a:bodyPr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To </a:t>
            </a:r>
            <a:r>
              <a:rPr lang="en-US" sz="2200" dirty="0">
                <a:solidFill>
                  <a:schemeClr val="tx1"/>
                </a:solidFill>
              </a:rPr>
              <a:t>reorder commits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To </a:t>
            </a:r>
            <a:r>
              <a:rPr lang="en-US" sz="2200" dirty="0">
                <a:solidFill>
                  <a:schemeClr val="tx1"/>
                </a:solidFill>
              </a:rPr>
              <a:t>change change the commit message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To </a:t>
            </a:r>
            <a:r>
              <a:rPr lang="en-US" sz="2200" dirty="0">
                <a:solidFill>
                  <a:schemeClr val="tx1"/>
                </a:solidFill>
              </a:rPr>
              <a:t>split a commit into two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To </a:t>
            </a:r>
            <a:r>
              <a:rPr lang="en-US" sz="2200" dirty="0">
                <a:solidFill>
                  <a:schemeClr val="tx1"/>
                </a:solidFill>
              </a:rPr>
              <a:t>squash multiple commits into one. 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To </a:t>
            </a:r>
            <a:r>
              <a:rPr lang="en-US" sz="2200" dirty="0">
                <a:solidFill>
                  <a:schemeClr val="tx1"/>
                </a:solidFill>
              </a:rPr>
              <a:t>drop the commit.</a:t>
            </a:r>
          </a:p>
        </p:txBody>
      </p:sp>
    </p:spTree>
    <p:extLst>
      <p:ext uri="{BB962C8B-B14F-4D97-AF65-F5344CB8AC3E}">
        <p14:creationId xmlns:p14="http://schemas.microsoft.com/office/powerpoint/2010/main" val="9411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275" y="2599606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7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145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GIT REBASE </vt:lpstr>
      <vt:lpstr>WHY SHOULD I REBASE ?</vt:lpstr>
      <vt:lpstr>Example of git Rebase</vt:lpstr>
      <vt:lpstr>RESOLVING MERGE CONFLICTS IN GIT REBASE </vt:lpstr>
      <vt:lpstr>INTERACTIVE REBASE</vt:lpstr>
      <vt:lpstr>Thank You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REBASE </dc:title>
  <dc:creator>Asbin Bhadra</dc:creator>
  <cp:lastModifiedBy>Asbin Bhadra</cp:lastModifiedBy>
  <cp:revision>5</cp:revision>
  <dcterms:created xsi:type="dcterms:W3CDTF">2021-01-09T11:39:58Z</dcterms:created>
  <dcterms:modified xsi:type="dcterms:W3CDTF">2021-01-11T06:07:31Z</dcterms:modified>
</cp:coreProperties>
</file>