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8D32A-3143-4088-89E5-10CC83825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0" y="542925"/>
            <a:ext cx="8689977" cy="2259909"/>
          </a:xfrm>
        </p:spPr>
        <p:txBody>
          <a:bodyPr>
            <a:normAutofit/>
          </a:bodyPr>
          <a:lstStyle/>
          <a:p>
            <a:r>
              <a:rPr lang="en-IN" sz="6600" dirty="0">
                <a:solidFill>
                  <a:srgbClr val="002060"/>
                </a:solidFill>
                <a:latin typeface="Comic Sans MS" panose="030F0702030302020204" pitchFamily="66" charset="0"/>
              </a:rPr>
              <a:t>Introduction to </a:t>
            </a:r>
            <a:r>
              <a:rPr lang="en-IN" sz="6600" dirty="0" err="1">
                <a:solidFill>
                  <a:srgbClr val="002060"/>
                </a:solidFill>
                <a:latin typeface="Comic Sans MS" panose="030F0702030302020204" pitchFamily="66" charset="0"/>
              </a:rPr>
              <a:t>rdbms</a:t>
            </a:r>
            <a:endParaRPr lang="en-IN" sz="6600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3F1887-939A-492B-A1D3-5B790EA3D9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517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56AEA-6186-4C53-A399-45046A002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FA5B9-AD0A-4A13-A942-C60128972A1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B285C4-97B0-45AB-8614-0AADEACADD4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49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7266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D64E3-872D-4155-8786-73B152D58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8D8BB-0933-49D3-B314-F283C69B443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736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A6FB1-DB50-4BF1-BEB5-4A1781E3B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8D8E4-A382-4738-8F39-F4DD6D39024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263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55E525-857B-4728-92CE-D46B49B9A958}"/>
              </a:ext>
            </a:extLst>
          </p:cNvPr>
          <p:cNvSpPr/>
          <p:nvPr/>
        </p:nvSpPr>
        <p:spPr>
          <a:xfrm>
            <a:off x="2987083" y="2505670"/>
            <a:ext cx="559640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omic Sans MS" panose="030F0702030302020204" pitchFamily="66" charset="0"/>
              </a:rPr>
              <a:t>Thank You</a:t>
            </a:r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 </a:t>
            </a:r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Wingdings" panose="05000000000000000000" pitchFamily="2" charset="2"/>
              </a:rPr>
              <a:t>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004759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25</TotalTime>
  <Words>6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Comic Sans MS</vt:lpstr>
      <vt:lpstr>Tw Cen MT</vt:lpstr>
      <vt:lpstr>Droplet</vt:lpstr>
      <vt:lpstr>Introduction to rdbms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rdbms</dc:title>
  <dc:creator>Humera Mohasina</dc:creator>
  <cp:lastModifiedBy>Humera Mohasina</cp:lastModifiedBy>
  <cp:revision>4</cp:revision>
  <dcterms:created xsi:type="dcterms:W3CDTF">2019-08-07T17:56:54Z</dcterms:created>
  <dcterms:modified xsi:type="dcterms:W3CDTF">2019-08-08T02:06:46Z</dcterms:modified>
</cp:coreProperties>
</file>