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31" r:id="rId1"/>
  </p:sldMasterIdLst>
  <p:notesMasterIdLst>
    <p:notesMasterId r:id="rId31"/>
  </p:notesMasterIdLst>
  <p:sldIdLst>
    <p:sldId id="271" r:id="rId2"/>
    <p:sldId id="265" r:id="rId3"/>
    <p:sldId id="257" r:id="rId4"/>
    <p:sldId id="258" r:id="rId5"/>
    <p:sldId id="259" r:id="rId6"/>
    <p:sldId id="260" r:id="rId7"/>
    <p:sldId id="261" r:id="rId8"/>
    <p:sldId id="262" r:id="rId9"/>
    <p:sldId id="263" r:id="rId10"/>
    <p:sldId id="308" r:id="rId11"/>
    <p:sldId id="309" r:id="rId12"/>
    <p:sldId id="310" r:id="rId13"/>
    <p:sldId id="321" r:id="rId14"/>
    <p:sldId id="318" r:id="rId15"/>
    <p:sldId id="311" r:id="rId16"/>
    <p:sldId id="312" r:id="rId17"/>
    <p:sldId id="314" r:id="rId18"/>
    <p:sldId id="315" r:id="rId19"/>
    <p:sldId id="316" r:id="rId20"/>
    <p:sldId id="317" r:id="rId21"/>
    <p:sldId id="319" r:id="rId22"/>
    <p:sldId id="320" r:id="rId23"/>
    <p:sldId id="322" r:id="rId24"/>
    <p:sldId id="323" r:id="rId25"/>
    <p:sldId id="324" r:id="rId26"/>
    <p:sldId id="325" r:id="rId27"/>
    <p:sldId id="307" r:id="rId28"/>
    <p:sldId id="326" r:id="rId29"/>
    <p:sldId id="26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5635" autoAdjust="0"/>
  </p:normalViewPr>
  <p:slideViewPr>
    <p:cSldViewPr snapToGrid="0">
      <p:cViewPr varScale="1">
        <p:scale>
          <a:sx n="73" d="100"/>
          <a:sy n="73" d="100"/>
        </p:scale>
        <p:origin x="618"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7C08E79-7BD9-4C40-AB14-481BC0B5D7B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IN"/>
          </a:p>
        </p:txBody>
      </p:sp>
      <p:sp>
        <p:nvSpPr>
          <p:cNvPr id="3" name="Date Placeholder 2">
            <a:extLst>
              <a:ext uri="{FF2B5EF4-FFF2-40B4-BE49-F238E27FC236}">
                <a16:creationId xmlns:a16="http://schemas.microsoft.com/office/drawing/2014/main" id="{FA172FC7-4532-4E20-A91C-6B74AD619AB0}"/>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21654590-4779-4173-953C-6106A6D6A976}" type="datetimeFigureOut">
              <a:rPr lang="en-IN"/>
              <a:pPr>
                <a:defRPr/>
              </a:pPr>
              <a:t>17-06-2022</a:t>
            </a:fld>
            <a:endParaRPr lang="en-IN"/>
          </a:p>
        </p:txBody>
      </p:sp>
      <p:sp>
        <p:nvSpPr>
          <p:cNvPr id="4" name="Slide Image Placeholder 3">
            <a:extLst>
              <a:ext uri="{FF2B5EF4-FFF2-40B4-BE49-F238E27FC236}">
                <a16:creationId xmlns:a16="http://schemas.microsoft.com/office/drawing/2014/main" id="{B6EBBBD6-BCCA-4D6D-BE93-6183CF824237}"/>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id="{1CE4AA62-923A-4525-923C-D627E2EEAB0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F68392C4-5637-40F2-BDF0-D13B8736455F}"/>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IN"/>
          </a:p>
        </p:txBody>
      </p:sp>
      <p:sp>
        <p:nvSpPr>
          <p:cNvPr id="7" name="Slide Number Placeholder 6">
            <a:extLst>
              <a:ext uri="{FF2B5EF4-FFF2-40B4-BE49-F238E27FC236}">
                <a16:creationId xmlns:a16="http://schemas.microsoft.com/office/drawing/2014/main" id="{0A1D2DF8-FAAF-433A-A2A9-90A43C27A0CA}"/>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90EB9E4D-B1FC-4A00-BEC9-A6C5A6DB146D}"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524FFF0F-D49B-4014-AC64-3518FE292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F65370BA-25E7-4CB2-B153-F0BED94E29C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484" name="Slide Number Placeholder 3">
            <a:extLst>
              <a:ext uri="{FF2B5EF4-FFF2-40B4-BE49-F238E27FC236}">
                <a16:creationId xmlns:a16="http://schemas.microsoft.com/office/drawing/2014/main" id="{41BAA208-2D6E-4D6F-9F6F-5341015CEC1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fld id="{FAAE0BC4-37B8-4DD0-8DAB-9F049758826B}" type="slidenum">
              <a:rPr lang="en-IN" altLang="en-US" smtClean="0">
                <a:latin typeface="Calibri" panose="020F0502020204030204" pitchFamily="34" charset="0"/>
              </a:rPr>
              <a:pPr/>
              <a:t>3</a:t>
            </a:fld>
            <a:endParaRPr lang="en-IN"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D67EC14B-C1D0-4A4C-85E5-DEDE6FF957A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a:extLst>
              <a:ext uri="{FF2B5EF4-FFF2-40B4-BE49-F238E27FC236}">
                <a16:creationId xmlns:a16="http://schemas.microsoft.com/office/drawing/2014/main" id="{A6E0F3EA-0F08-4836-B2FC-221DABEF894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532" name="Slide Number Placeholder 3">
            <a:extLst>
              <a:ext uri="{FF2B5EF4-FFF2-40B4-BE49-F238E27FC236}">
                <a16:creationId xmlns:a16="http://schemas.microsoft.com/office/drawing/2014/main" id="{14D5C050-F8A2-4C93-80E8-43070CA2183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fld id="{1E7AC999-957F-4077-B60A-6D8697A04573}" type="slidenum">
              <a:rPr lang="en-IN" altLang="en-US" smtClean="0">
                <a:latin typeface="Calibri" panose="020F0502020204030204" pitchFamily="34" charset="0"/>
              </a:rPr>
              <a:pPr/>
              <a:t>4</a:t>
            </a:fld>
            <a:endParaRPr lang="en-IN"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7A022437-ADA7-4F43-BF50-48B6E6405188}" type="datetimeFigureOut">
              <a:rPr lang="en-US" smtClean="0"/>
              <a:pPr>
                <a:defRPr/>
              </a:pPr>
              <a:t>6/17/2022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1BAE884-E5AA-4D99-B946-2414A3397474}" type="slidenum">
              <a:rPr lang="en-US" altLang="en-US" smtClean="0"/>
              <a:pPr>
                <a:defRPr/>
              </a:pPr>
              <a:t>‹#›</a:t>
            </a:fld>
            <a:endParaRPr lang="en-US" altLang="en-US"/>
          </a:p>
        </p:txBody>
      </p:sp>
    </p:spTree>
    <p:extLst>
      <p:ext uri="{BB962C8B-B14F-4D97-AF65-F5344CB8AC3E}">
        <p14:creationId xmlns:p14="http://schemas.microsoft.com/office/powerpoint/2010/main" val="898247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C5FE3E5B-D765-4B53-853A-9949F58501D1}" type="datetimeFigureOut">
              <a:rPr lang="en-US" smtClean="0"/>
              <a:pPr>
                <a:defRPr/>
              </a:pPr>
              <a:t>6/17/2022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3112131-4667-45C1-B1FB-A38607C4128F}" type="slidenum">
              <a:rPr lang="en-US" altLang="en-US" smtClean="0"/>
              <a:pPr>
                <a:defRPr/>
              </a:pPr>
              <a:t>‹#›</a:t>
            </a:fld>
            <a:endParaRPr lang="en-US" altLang="en-US"/>
          </a:p>
        </p:txBody>
      </p:sp>
    </p:spTree>
    <p:extLst>
      <p:ext uri="{BB962C8B-B14F-4D97-AF65-F5344CB8AC3E}">
        <p14:creationId xmlns:p14="http://schemas.microsoft.com/office/powerpoint/2010/main" val="1552058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C5FE3E5B-D765-4B53-853A-9949F58501D1}" type="datetimeFigureOut">
              <a:rPr lang="en-US" smtClean="0"/>
              <a:pPr>
                <a:defRPr/>
              </a:pPr>
              <a:t>6/17/2022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3112131-4667-45C1-B1FB-A38607C4128F}" type="slidenum">
              <a:rPr lang="en-US" altLang="en-US" smtClean="0"/>
              <a:pPr>
                <a:defRPr/>
              </a:pPr>
              <a:t>‹#›</a:t>
            </a:fld>
            <a:endParaRPr lang="en-US"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86986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C5FE3E5B-D765-4B53-853A-9949F58501D1}" type="datetimeFigureOut">
              <a:rPr lang="en-US" smtClean="0"/>
              <a:pPr>
                <a:defRPr/>
              </a:pPr>
              <a:t>6/17/2022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3112131-4667-45C1-B1FB-A38607C4128F}" type="slidenum">
              <a:rPr lang="en-US" altLang="en-US" smtClean="0"/>
              <a:pPr>
                <a:defRPr/>
              </a:pPr>
              <a:t>‹#›</a:t>
            </a:fld>
            <a:endParaRPr lang="en-US" altLang="en-US"/>
          </a:p>
        </p:txBody>
      </p:sp>
    </p:spTree>
    <p:extLst>
      <p:ext uri="{BB962C8B-B14F-4D97-AF65-F5344CB8AC3E}">
        <p14:creationId xmlns:p14="http://schemas.microsoft.com/office/powerpoint/2010/main" val="3746264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C5FE3E5B-D765-4B53-853A-9949F58501D1}" type="datetimeFigureOut">
              <a:rPr lang="en-US" smtClean="0"/>
              <a:pPr>
                <a:defRPr/>
              </a:pPr>
              <a:t>6/17/2022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3112131-4667-45C1-B1FB-A38607C4128F}" type="slidenum">
              <a:rPr lang="en-US" altLang="en-US" smtClean="0"/>
              <a:pPr>
                <a:defRPr/>
              </a:pPr>
              <a:t>‹#›</a:t>
            </a:fld>
            <a:endParaRPr lang="en-US"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498807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C5FE3E5B-D765-4B53-853A-9949F58501D1}" type="datetimeFigureOut">
              <a:rPr lang="en-US" smtClean="0"/>
              <a:pPr>
                <a:defRPr/>
              </a:pPr>
              <a:t>6/17/2022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3112131-4667-45C1-B1FB-A38607C4128F}" type="slidenum">
              <a:rPr lang="en-US" altLang="en-US" smtClean="0"/>
              <a:pPr>
                <a:defRPr/>
              </a:pPr>
              <a:t>‹#›</a:t>
            </a:fld>
            <a:endParaRPr lang="en-US" altLang="en-US"/>
          </a:p>
        </p:txBody>
      </p:sp>
    </p:spTree>
    <p:extLst>
      <p:ext uri="{BB962C8B-B14F-4D97-AF65-F5344CB8AC3E}">
        <p14:creationId xmlns:p14="http://schemas.microsoft.com/office/powerpoint/2010/main" val="20165352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C5FE3E5B-D765-4B53-853A-9949F58501D1}" type="datetimeFigureOut">
              <a:rPr lang="en-US" smtClean="0"/>
              <a:pPr>
                <a:defRPr/>
              </a:pPr>
              <a:t>6/17/2022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3112131-4667-45C1-B1FB-A38607C4128F}" type="slidenum">
              <a:rPr lang="en-US" altLang="en-US" smtClean="0"/>
              <a:pPr>
                <a:defRPr/>
              </a:pPr>
              <a:t>‹#›</a:t>
            </a:fld>
            <a:endParaRPr lang="en-US" altLang="en-US"/>
          </a:p>
        </p:txBody>
      </p:sp>
    </p:spTree>
    <p:extLst>
      <p:ext uri="{BB962C8B-B14F-4D97-AF65-F5344CB8AC3E}">
        <p14:creationId xmlns:p14="http://schemas.microsoft.com/office/powerpoint/2010/main" val="2667899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C5FE3E5B-D765-4B53-853A-9949F58501D1}" type="datetimeFigureOut">
              <a:rPr lang="en-US" smtClean="0"/>
              <a:pPr>
                <a:defRPr/>
              </a:pPr>
              <a:t>6/17/2022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3112131-4667-45C1-B1FB-A38607C4128F}" type="slidenum">
              <a:rPr lang="en-US" altLang="en-US" smtClean="0"/>
              <a:pPr>
                <a:defRPr/>
              </a:pPr>
              <a:t>‹#›</a:t>
            </a:fld>
            <a:endParaRPr lang="en-US" altLang="en-US"/>
          </a:p>
        </p:txBody>
      </p:sp>
    </p:spTree>
    <p:extLst>
      <p:ext uri="{BB962C8B-B14F-4D97-AF65-F5344CB8AC3E}">
        <p14:creationId xmlns:p14="http://schemas.microsoft.com/office/powerpoint/2010/main" val="1691024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C5FE3E5B-D765-4B53-853A-9949F58501D1}" type="datetimeFigureOut">
              <a:rPr lang="en-US" smtClean="0"/>
              <a:pPr>
                <a:defRPr/>
              </a:pPr>
              <a:t>6/17/2022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3112131-4667-45C1-B1FB-A38607C4128F}" type="slidenum">
              <a:rPr lang="en-US" altLang="en-US" smtClean="0"/>
              <a:pPr>
                <a:defRPr/>
              </a:pPr>
              <a:t>‹#›</a:t>
            </a:fld>
            <a:endParaRPr lang="en-US" altLang="en-US"/>
          </a:p>
        </p:txBody>
      </p:sp>
    </p:spTree>
    <p:extLst>
      <p:ext uri="{BB962C8B-B14F-4D97-AF65-F5344CB8AC3E}">
        <p14:creationId xmlns:p14="http://schemas.microsoft.com/office/powerpoint/2010/main" val="1732478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2A3D4935-08B8-4EAB-85A9-7FBB27AFC49F}" type="datetimeFigureOut">
              <a:rPr lang="en-US" smtClean="0"/>
              <a:pPr>
                <a:defRPr/>
              </a:pPr>
              <a:t>6/17/2022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2128FDE-A658-4822-994B-3713B206BA05}" type="slidenum">
              <a:rPr lang="en-US" altLang="en-US" smtClean="0"/>
              <a:pPr>
                <a:defRPr/>
              </a:pPr>
              <a:t>‹#›</a:t>
            </a:fld>
            <a:endParaRPr lang="en-US" altLang="en-US"/>
          </a:p>
        </p:txBody>
      </p:sp>
    </p:spTree>
    <p:extLst>
      <p:ext uri="{BB962C8B-B14F-4D97-AF65-F5344CB8AC3E}">
        <p14:creationId xmlns:p14="http://schemas.microsoft.com/office/powerpoint/2010/main" val="1777864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C5FE3E5B-D765-4B53-853A-9949F58501D1}" type="datetimeFigureOut">
              <a:rPr lang="en-US" smtClean="0"/>
              <a:pPr>
                <a:defRPr/>
              </a:pPr>
              <a:t>6/17/2022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3112131-4667-45C1-B1FB-A38607C4128F}" type="slidenum">
              <a:rPr lang="en-US" altLang="en-US" smtClean="0"/>
              <a:pPr>
                <a:defRPr/>
              </a:pPr>
              <a:t>‹#›</a:t>
            </a:fld>
            <a:endParaRPr lang="en-US" altLang="en-US"/>
          </a:p>
        </p:txBody>
      </p:sp>
    </p:spTree>
    <p:extLst>
      <p:ext uri="{BB962C8B-B14F-4D97-AF65-F5344CB8AC3E}">
        <p14:creationId xmlns:p14="http://schemas.microsoft.com/office/powerpoint/2010/main" val="371852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C5FE3E5B-D765-4B53-853A-9949F58501D1}" type="datetimeFigureOut">
              <a:rPr lang="en-US" smtClean="0"/>
              <a:pPr>
                <a:defRPr/>
              </a:pPr>
              <a:t>6/17/2022</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E3112131-4667-45C1-B1FB-A38607C4128F}" type="slidenum">
              <a:rPr lang="en-US" altLang="en-US" smtClean="0"/>
              <a:pPr>
                <a:defRPr/>
              </a:pPr>
              <a:t>‹#›</a:t>
            </a:fld>
            <a:endParaRPr lang="en-US" altLang="en-US"/>
          </a:p>
        </p:txBody>
      </p:sp>
    </p:spTree>
    <p:extLst>
      <p:ext uri="{BB962C8B-B14F-4D97-AF65-F5344CB8AC3E}">
        <p14:creationId xmlns:p14="http://schemas.microsoft.com/office/powerpoint/2010/main" val="2653130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D4BDD8F5-6850-4008-A647-BAF3EE3846AF}" type="datetimeFigureOut">
              <a:rPr lang="en-US" smtClean="0"/>
              <a:pPr>
                <a:defRPr/>
              </a:pPr>
              <a:t>6/17/2022</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D8476FDA-A861-4499-BA4B-AB3DA12C2516}" type="slidenum">
              <a:rPr lang="en-US" altLang="en-US" smtClean="0"/>
              <a:pPr>
                <a:defRPr/>
              </a:pPr>
              <a:t>‹#›</a:t>
            </a:fld>
            <a:endParaRPr lang="en-US" altLang="en-US"/>
          </a:p>
        </p:txBody>
      </p:sp>
    </p:spTree>
    <p:extLst>
      <p:ext uri="{BB962C8B-B14F-4D97-AF65-F5344CB8AC3E}">
        <p14:creationId xmlns:p14="http://schemas.microsoft.com/office/powerpoint/2010/main" val="2554074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10A600B8-9F71-4845-95DF-B4CA4597E1DF}" type="datetimeFigureOut">
              <a:rPr lang="en-US" smtClean="0"/>
              <a:pPr>
                <a:defRPr/>
              </a:pPr>
              <a:t>6/17/2022</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33FD09AD-63BD-484E-AD5E-0D3A22BBAEDB}" type="slidenum">
              <a:rPr lang="en-US" altLang="en-US" smtClean="0"/>
              <a:pPr>
                <a:defRPr/>
              </a:pPr>
              <a:t>‹#›</a:t>
            </a:fld>
            <a:endParaRPr lang="en-US" altLang="en-US"/>
          </a:p>
        </p:txBody>
      </p:sp>
    </p:spTree>
    <p:extLst>
      <p:ext uri="{BB962C8B-B14F-4D97-AF65-F5344CB8AC3E}">
        <p14:creationId xmlns:p14="http://schemas.microsoft.com/office/powerpoint/2010/main" val="3010880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C5FE3E5B-D765-4B53-853A-9949F58501D1}" type="datetimeFigureOut">
              <a:rPr lang="en-US" smtClean="0"/>
              <a:pPr>
                <a:defRPr/>
              </a:pPr>
              <a:t>6/17/2022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3112131-4667-45C1-B1FB-A38607C4128F}" type="slidenum">
              <a:rPr lang="en-US" altLang="en-US" smtClean="0"/>
              <a:pPr>
                <a:defRPr/>
              </a:pPr>
              <a:t>‹#›</a:t>
            </a:fld>
            <a:endParaRPr lang="en-US" altLang="en-US"/>
          </a:p>
        </p:txBody>
      </p:sp>
    </p:spTree>
    <p:extLst>
      <p:ext uri="{BB962C8B-B14F-4D97-AF65-F5344CB8AC3E}">
        <p14:creationId xmlns:p14="http://schemas.microsoft.com/office/powerpoint/2010/main" val="1241131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AC8F2E2-078F-4B28-9F8C-3B13E3CA36A1}" type="slidenum">
              <a:rPr lang="en-US" altLang="en-US" smtClean="0"/>
              <a:pPr>
                <a:defRPr/>
              </a:pPr>
              <a:t>‹#›</a:t>
            </a:fld>
            <a:endParaRPr lang="en-US" altLang="en-US"/>
          </a:p>
        </p:txBody>
      </p:sp>
      <p:sp>
        <p:nvSpPr>
          <p:cNvPr id="5" name="Date Placeholder 4"/>
          <p:cNvSpPr>
            <a:spLocks noGrp="1"/>
          </p:cNvSpPr>
          <p:nvPr>
            <p:ph type="dt" sz="half" idx="10"/>
          </p:nvPr>
        </p:nvSpPr>
        <p:spPr/>
        <p:txBody>
          <a:bodyPr/>
          <a:lstStyle/>
          <a:p>
            <a:pPr>
              <a:defRPr/>
            </a:pPr>
            <a:fld id="{3A810E3D-77A2-40F3-9E77-9070961F3F4F}" type="datetimeFigureOut">
              <a:rPr lang="en-US" smtClean="0"/>
              <a:pPr>
                <a:defRPr/>
              </a:pPr>
              <a:t>6/17/2022</a:t>
            </a:fld>
            <a:endParaRPr lang="en-US"/>
          </a:p>
        </p:txBody>
      </p:sp>
    </p:spTree>
    <p:extLst>
      <p:ext uri="{BB962C8B-B14F-4D97-AF65-F5344CB8AC3E}">
        <p14:creationId xmlns:p14="http://schemas.microsoft.com/office/powerpoint/2010/main" val="2945831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C5FE3E5B-D765-4B53-853A-9949F58501D1}" type="datetimeFigureOut">
              <a:rPr lang="en-US" smtClean="0"/>
              <a:pPr>
                <a:defRPr/>
              </a:pPr>
              <a:t>6/17/2022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a:defRPr/>
            </a:pPr>
            <a:fld id="{E3112131-4667-45C1-B1FB-A38607C4128F}" type="slidenum">
              <a:rPr lang="en-US" altLang="en-US" smtClean="0"/>
              <a:pPr>
                <a:defRPr/>
              </a:pPr>
              <a:t>‹#›</a:t>
            </a:fld>
            <a:endParaRPr lang="en-US" altLang="en-US"/>
          </a:p>
        </p:txBody>
      </p:sp>
    </p:spTree>
    <p:extLst>
      <p:ext uri="{BB962C8B-B14F-4D97-AF65-F5344CB8AC3E}">
        <p14:creationId xmlns:p14="http://schemas.microsoft.com/office/powerpoint/2010/main" val="3445036705"/>
      </p:ext>
    </p:extLst>
  </p:cSld>
  <p:clrMap bg1="lt1" tx1="dk1" bg2="lt2" tx2="dk2" accent1="accent1" accent2="accent2" accent3="accent3" accent4="accent4" accent5="accent5" accent6="accent6" hlink="hlink" folHlink="folHlink"/>
  <p:sldLayoutIdLst>
    <p:sldLayoutId id="2147484732" r:id="rId1"/>
    <p:sldLayoutId id="2147484733" r:id="rId2"/>
    <p:sldLayoutId id="2147484734" r:id="rId3"/>
    <p:sldLayoutId id="2147484735" r:id="rId4"/>
    <p:sldLayoutId id="2147484736" r:id="rId5"/>
    <p:sldLayoutId id="2147484737" r:id="rId6"/>
    <p:sldLayoutId id="2147484738" r:id="rId7"/>
    <p:sldLayoutId id="2147484739" r:id="rId8"/>
    <p:sldLayoutId id="2147484740" r:id="rId9"/>
    <p:sldLayoutId id="2147484741" r:id="rId10"/>
    <p:sldLayoutId id="2147484742" r:id="rId11"/>
    <p:sldLayoutId id="2147484743" r:id="rId12"/>
    <p:sldLayoutId id="2147484744" r:id="rId13"/>
    <p:sldLayoutId id="2147484745" r:id="rId14"/>
    <p:sldLayoutId id="2147484746" r:id="rId15"/>
    <p:sldLayoutId id="214748474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F75E4D1D-0C5A-4A3D-94AF-29B34AF8ACB2}"/>
              </a:ext>
            </a:extLst>
          </p:cNvPr>
          <p:cNvSpPr>
            <a:spLocks noChangeArrowheads="1"/>
          </p:cNvSpPr>
          <p:nvPr/>
        </p:nvSpPr>
        <p:spPr bwMode="auto">
          <a:xfrm>
            <a:off x="-503238" y="252343"/>
            <a:ext cx="1219200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IN" altLang="en-US"/>
          </a:p>
        </p:txBody>
      </p:sp>
      <p:pic>
        <p:nvPicPr>
          <p:cNvPr id="16387" name="Picture 6" descr="cmr new logo">
            <a:extLst>
              <a:ext uri="{FF2B5EF4-FFF2-40B4-BE49-F238E27FC236}">
                <a16:creationId xmlns:a16="http://schemas.microsoft.com/office/drawing/2014/main" id="{A58F3243-AD47-4D3E-AE25-19E7BED9F1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6475" y="1176338"/>
            <a:ext cx="1228725" cy="118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Rectangle 3">
            <a:extLst>
              <a:ext uri="{FF2B5EF4-FFF2-40B4-BE49-F238E27FC236}">
                <a16:creationId xmlns:a16="http://schemas.microsoft.com/office/drawing/2014/main" id="{5B31232D-8B0D-4F9A-82B6-1E541138D173}"/>
              </a:ext>
            </a:extLst>
          </p:cNvPr>
          <p:cNvSpPr>
            <a:spLocks noChangeArrowheads="1"/>
          </p:cNvSpPr>
          <p:nvPr/>
        </p:nvSpPr>
        <p:spPr bwMode="auto">
          <a:xfrm>
            <a:off x="-503238" y="608013"/>
            <a:ext cx="554038"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57056" bIns="0" anchor="ct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defTabSz="914400"/>
            <a:r>
              <a:rPr lang="en-US" altLang="en-US">
                <a:latin typeface="Arial" panose="020B0604020202020204" pitchFamily="34" charset="0"/>
              </a:rPr>
              <a:t/>
            </a:r>
            <a:br>
              <a:rPr lang="en-US" altLang="en-US">
                <a:latin typeface="Arial" panose="020B0604020202020204" pitchFamily="34" charset="0"/>
              </a:rPr>
            </a:br>
            <a:endParaRPr lang="en-US" altLang="zh-CN" sz="900">
              <a:latin typeface="Arial" panose="020B0604020202020204" pitchFamily="34" charset="0"/>
              <a:ea typeface="Times New Roman" panose="02020603050405020304" pitchFamily="18" charset="0"/>
              <a:cs typeface="Arial Black" panose="020B0A04020102020204" pitchFamily="34" charset="0"/>
            </a:endParaRPr>
          </a:p>
          <a:p>
            <a:pPr defTabSz="914400"/>
            <a:endParaRPr lang="en-US" altLang="zh-CN">
              <a:latin typeface="Arial" panose="020B0604020202020204" pitchFamily="34" charset="0"/>
              <a:cs typeface="方正舒体"/>
            </a:endParaRPr>
          </a:p>
        </p:txBody>
      </p:sp>
      <p:sp>
        <p:nvSpPr>
          <p:cNvPr id="16389" name="Rectangle 3">
            <a:extLst>
              <a:ext uri="{FF2B5EF4-FFF2-40B4-BE49-F238E27FC236}">
                <a16:creationId xmlns:a16="http://schemas.microsoft.com/office/drawing/2014/main" id="{28C3E237-2462-46FC-8700-F23C2EB80C35}"/>
              </a:ext>
            </a:extLst>
          </p:cNvPr>
          <p:cNvSpPr>
            <a:spLocks noChangeArrowheads="1"/>
          </p:cNvSpPr>
          <p:nvPr/>
        </p:nvSpPr>
        <p:spPr bwMode="auto">
          <a:xfrm>
            <a:off x="2730500" y="977900"/>
            <a:ext cx="7248525"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sz="4000" b="1" dirty="0"/>
              <a:t>CMR TECHNICAL CAMPUS</a:t>
            </a:r>
            <a:r>
              <a:rPr lang="en-US" altLang="en-US" b="1" dirty="0">
                <a:latin typeface="Castellar" panose="020A0402060406010301" pitchFamily="18" charset="0"/>
              </a:rPr>
              <a:t/>
            </a:r>
            <a:br>
              <a:rPr lang="en-US" altLang="en-US" b="1" dirty="0">
                <a:latin typeface="Castellar" panose="020A0402060406010301" pitchFamily="18" charset="0"/>
              </a:rPr>
            </a:br>
            <a:r>
              <a:rPr lang="en-US" altLang="en-US" sz="2000" dirty="0"/>
              <a:t>Accredited  by  NBA, Approved  by AICTE, affiliated to JNTUH</a:t>
            </a:r>
            <a:br>
              <a:rPr lang="en-US" altLang="en-US" sz="2000" dirty="0"/>
            </a:br>
            <a:r>
              <a:rPr lang="en-US" altLang="en-US" sz="2000" dirty="0" err="1"/>
              <a:t>Kandlakoya</a:t>
            </a:r>
            <a:r>
              <a:rPr lang="en-US" altLang="en-US" sz="2000" dirty="0"/>
              <a:t> (V), </a:t>
            </a:r>
            <a:r>
              <a:rPr lang="en-US" altLang="en-US" sz="2000" dirty="0" err="1"/>
              <a:t>Medchal</a:t>
            </a:r>
            <a:r>
              <a:rPr lang="en-US" altLang="en-US" sz="2000" dirty="0"/>
              <a:t> Road, Hyderabad -501401</a:t>
            </a:r>
            <a:endParaRPr lang="en-US" altLang="en-US" sz="2000" b="1" dirty="0">
              <a:latin typeface="Times New Roman" panose="02020603050405020304" pitchFamily="18" charset="0"/>
              <a:cs typeface="Times New Roman" panose="02020603050405020304" pitchFamily="18" charset="0"/>
            </a:endParaRPr>
          </a:p>
        </p:txBody>
      </p:sp>
      <p:sp>
        <p:nvSpPr>
          <p:cNvPr id="16390" name="Rectangle 7">
            <a:extLst>
              <a:ext uri="{FF2B5EF4-FFF2-40B4-BE49-F238E27FC236}">
                <a16:creationId xmlns:a16="http://schemas.microsoft.com/office/drawing/2014/main" id="{0AA30B94-4534-46CB-9B74-EC53F2F2462C}"/>
              </a:ext>
            </a:extLst>
          </p:cNvPr>
          <p:cNvSpPr>
            <a:spLocks noChangeArrowheads="1"/>
          </p:cNvSpPr>
          <p:nvPr/>
        </p:nvSpPr>
        <p:spPr bwMode="auto">
          <a:xfrm>
            <a:off x="2882900" y="11303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391" name="Rectangle 8">
            <a:extLst>
              <a:ext uri="{FF2B5EF4-FFF2-40B4-BE49-F238E27FC236}">
                <a16:creationId xmlns:a16="http://schemas.microsoft.com/office/drawing/2014/main" id="{FFB1A41C-BF1A-4A25-8CCD-4AF8566273F5}"/>
              </a:ext>
            </a:extLst>
          </p:cNvPr>
          <p:cNvSpPr>
            <a:spLocks noChangeArrowheads="1"/>
          </p:cNvSpPr>
          <p:nvPr/>
        </p:nvSpPr>
        <p:spPr bwMode="auto">
          <a:xfrm>
            <a:off x="3035300" y="12827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392" name="Rectangle 9">
            <a:extLst>
              <a:ext uri="{FF2B5EF4-FFF2-40B4-BE49-F238E27FC236}">
                <a16:creationId xmlns:a16="http://schemas.microsoft.com/office/drawing/2014/main" id="{05532050-19A2-4687-AE66-CB90CC1AD8A9}"/>
              </a:ext>
            </a:extLst>
          </p:cNvPr>
          <p:cNvSpPr>
            <a:spLocks noChangeArrowheads="1"/>
          </p:cNvSpPr>
          <p:nvPr/>
        </p:nvSpPr>
        <p:spPr bwMode="auto">
          <a:xfrm>
            <a:off x="3187700" y="14351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393" name="Rectangle 10">
            <a:extLst>
              <a:ext uri="{FF2B5EF4-FFF2-40B4-BE49-F238E27FC236}">
                <a16:creationId xmlns:a16="http://schemas.microsoft.com/office/drawing/2014/main" id="{EE2964C1-4504-4A9A-A992-867DA289D8C7}"/>
              </a:ext>
            </a:extLst>
          </p:cNvPr>
          <p:cNvSpPr>
            <a:spLocks noChangeArrowheads="1"/>
          </p:cNvSpPr>
          <p:nvPr/>
        </p:nvSpPr>
        <p:spPr bwMode="auto">
          <a:xfrm>
            <a:off x="3035300" y="1322388"/>
            <a:ext cx="72485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394" name="Rectangle 11">
            <a:extLst>
              <a:ext uri="{FF2B5EF4-FFF2-40B4-BE49-F238E27FC236}">
                <a16:creationId xmlns:a16="http://schemas.microsoft.com/office/drawing/2014/main" id="{A53C2525-BCBF-489B-A1A8-BF7EB04A8BA7}"/>
              </a:ext>
            </a:extLst>
          </p:cNvPr>
          <p:cNvSpPr>
            <a:spLocks noChangeArrowheads="1"/>
          </p:cNvSpPr>
          <p:nvPr/>
        </p:nvSpPr>
        <p:spPr bwMode="auto">
          <a:xfrm>
            <a:off x="3492500" y="17399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395" name="Rectangle 12">
            <a:extLst>
              <a:ext uri="{FF2B5EF4-FFF2-40B4-BE49-F238E27FC236}">
                <a16:creationId xmlns:a16="http://schemas.microsoft.com/office/drawing/2014/main" id="{63B4D4B4-D429-43AC-BAB7-6172ABD691C1}"/>
              </a:ext>
            </a:extLst>
          </p:cNvPr>
          <p:cNvSpPr>
            <a:spLocks noChangeArrowheads="1"/>
          </p:cNvSpPr>
          <p:nvPr/>
        </p:nvSpPr>
        <p:spPr bwMode="auto">
          <a:xfrm>
            <a:off x="3644900" y="18923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396" name="Rectangle 13">
            <a:extLst>
              <a:ext uri="{FF2B5EF4-FFF2-40B4-BE49-F238E27FC236}">
                <a16:creationId xmlns:a16="http://schemas.microsoft.com/office/drawing/2014/main" id="{950D6D1B-561F-4816-84AE-351EC21D0AB4}"/>
              </a:ext>
            </a:extLst>
          </p:cNvPr>
          <p:cNvSpPr>
            <a:spLocks noChangeArrowheads="1"/>
          </p:cNvSpPr>
          <p:nvPr/>
        </p:nvSpPr>
        <p:spPr bwMode="auto">
          <a:xfrm>
            <a:off x="3797300" y="20447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397" name="Rectangle 14">
            <a:extLst>
              <a:ext uri="{FF2B5EF4-FFF2-40B4-BE49-F238E27FC236}">
                <a16:creationId xmlns:a16="http://schemas.microsoft.com/office/drawing/2014/main" id="{A99E7D5C-0328-4EE1-975D-F32013AE56D7}"/>
              </a:ext>
            </a:extLst>
          </p:cNvPr>
          <p:cNvSpPr>
            <a:spLocks noChangeArrowheads="1"/>
          </p:cNvSpPr>
          <p:nvPr/>
        </p:nvSpPr>
        <p:spPr bwMode="auto">
          <a:xfrm>
            <a:off x="3949700" y="21971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398" name="Rectangle 15">
            <a:extLst>
              <a:ext uri="{FF2B5EF4-FFF2-40B4-BE49-F238E27FC236}">
                <a16:creationId xmlns:a16="http://schemas.microsoft.com/office/drawing/2014/main" id="{54E9E631-A095-408A-9725-C0D25FC8E60D}"/>
              </a:ext>
            </a:extLst>
          </p:cNvPr>
          <p:cNvSpPr>
            <a:spLocks noChangeArrowheads="1"/>
          </p:cNvSpPr>
          <p:nvPr/>
        </p:nvSpPr>
        <p:spPr bwMode="auto">
          <a:xfrm>
            <a:off x="4102100" y="23495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399" name="Rectangle 16">
            <a:extLst>
              <a:ext uri="{FF2B5EF4-FFF2-40B4-BE49-F238E27FC236}">
                <a16:creationId xmlns:a16="http://schemas.microsoft.com/office/drawing/2014/main" id="{84CCDAE0-9341-4394-96D1-497048AD0505}"/>
              </a:ext>
            </a:extLst>
          </p:cNvPr>
          <p:cNvSpPr>
            <a:spLocks noChangeArrowheads="1"/>
          </p:cNvSpPr>
          <p:nvPr/>
        </p:nvSpPr>
        <p:spPr bwMode="auto">
          <a:xfrm>
            <a:off x="4254500" y="25019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0" name="Rectangle 17">
            <a:extLst>
              <a:ext uri="{FF2B5EF4-FFF2-40B4-BE49-F238E27FC236}">
                <a16:creationId xmlns:a16="http://schemas.microsoft.com/office/drawing/2014/main" id="{18328C91-7632-4101-B592-AD3FAAB1839E}"/>
              </a:ext>
            </a:extLst>
          </p:cNvPr>
          <p:cNvSpPr>
            <a:spLocks noChangeArrowheads="1"/>
          </p:cNvSpPr>
          <p:nvPr/>
        </p:nvSpPr>
        <p:spPr bwMode="auto">
          <a:xfrm>
            <a:off x="4406900" y="26543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1" name="Rectangle 18">
            <a:extLst>
              <a:ext uri="{FF2B5EF4-FFF2-40B4-BE49-F238E27FC236}">
                <a16:creationId xmlns:a16="http://schemas.microsoft.com/office/drawing/2014/main" id="{1403D021-907D-4FCB-880E-172DC570672C}"/>
              </a:ext>
            </a:extLst>
          </p:cNvPr>
          <p:cNvSpPr>
            <a:spLocks noChangeArrowheads="1"/>
          </p:cNvSpPr>
          <p:nvPr/>
        </p:nvSpPr>
        <p:spPr bwMode="auto">
          <a:xfrm>
            <a:off x="3448050" y="608013"/>
            <a:ext cx="83597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2" name="Rectangle 19">
            <a:extLst>
              <a:ext uri="{FF2B5EF4-FFF2-40B4-BE49-F238E27FC236}">
                <a16:creationId xmlns:a16="http://schemas.microsoft.com/office/drawing/2014/main" id="{85DC8E8E-B033-4B8B-8FEB-179A441A7DD6}"/>
              </a:ext>
            </a:extLst>
          </p:cNvPr>
          <p:cNvSpPr>
            <a:spLocks noChangeArrowheads="1"/>
          </p:cNvSpPr>
          <p:nvPr/>
        </p:nvSpPr>
        <p:spPr bwMode="auto">
          <a:xfrm>
            <a:off x="3340100" y="15875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3" name="Rectangle 20">
            <a:extLst>
              <a:ext uri="{FF2B5EF4-FFF2-40B4-BE49-F238E27FC236}">
                <a16:creationId xmlns:a16="http://schemas.microsoft.com/office/drawing/2014/main" id="{7DEA757B-9A02-4663-A628-7F629BFF41CE}"/>
              </a:ext>
            </a:extLst>
          </p:cNvPr>
          <p:cNvSpPr>
            <a:spLocks noChangeArrowheads="1"/>
          </p:cNvSpPr>
          <p:nvPr/>
        </p:nvSpPr>
        <p:spPr bwMode="auto">
          <a:xfrm>
            <a:off x="3492500" y="17399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4" name="Rectangle 21">
            <a:extLst>
              <a:ext uri="{FF2B5EF4-FFF2-40B4-BE49-F238E27FC236}">
                <a16:creationId xmlns:a16="http://schemas.microsoft.com/office/drawing/2014/main" id="{6153D72D-3DC1-4F1D-9467-9ED88DE1C6F6}"/>
              </a:ext>
            </a:extLst>
          </p:cNvPr>
          <p:cNvSpPr>
            <a:spLocks noChangeArrowheads="1"/>
          </p:cNvSpPr>
          <p:nvPr/>
        </p:nvSpPr>
        <p:spPr bwMode="auto">
          <a:xfrm>
            <a:off x="3644900" y="18923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5" name="Rectangle 22">
            <a:extLst>
              <a:ext uri="{FF2B5EF4-FFF2-40B4-BE49-F238E27FC236}">
                <a16:creationId xmlns:a16="http://schemas.microsoft.com/office/drawing/2014/main" id="{D793D727-5C61-49A0-BAC7-CEB328A2CD47}"/>
              </a:ext>
            </a:extLst>
          </p:cNvPr>
          <p:cNvSpPr>
            <a:spLocks noChangeArrowheads="1"/>
          </p:cNvSpPr>
          <p:nvPr/>
        </p:nvSpPr>
        <p:spPr bwMode="auto">
          <a:xfrm>
            <a:off x="3797300" y="20447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6" name="Rectangle 23">
            <a:extLst>
              <a:ext uri="{FF2B5EF4-FFF2-40B4-BE49-F238E27FC236}">
                <a16:creationId xmlns:a16="http://schemas.microsoft.com/office/drawing/2014/main" id="{0989CD70-6647-4C62-BF61-3710F06DF949}"/>
              </a:ext>
            </a:extLst>
          </p:cNvPr>
          <p:cNvSpPr>
            <a:spLocks noChangeArrowheads="1"/>
          </p:cNvSpPr>
          <p:nvPr/>
        </p:nvSpPr>
        <p:spPr bwMode="auto">
          <a:xfrm>
            <a:off x="3949700" y="21971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7" name="Rectangle 24">
            <a:extLst>
              <a:ext uri="{FF2B5EF4-FFF2-40B4-BE49-F238E27FC236}">
                <a16:creationId xmlns:a16="http://schemas.microsoft.com/office/drawing/2014/main" id="{E65EEC38-9950-41F6-8406-4A23BB828C35}"/>
              </a:ext>
            </a:extLst>
          </p:cNvPr>
          <p:cNvSpPr>
            <a:spLocks noChangeArrowheads="1"/>
          </p:cNvSpPr>
          <p:nvPr/>
        </p:nvSpPr>
        <p:spPr bwMode="auto">
          <a:xfrm>
            <a:off x="4102100" y="23495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8" name="Rectangle 25">
            <a:extLst>
              <a:ext uri="{FF2B5EF4-FFF2-40B4-BE49-F238E27FC236}">
                <a16:creationId xmlns:a16="http://schemas.microsoft.com/office/drawing/2014/main" id="{9741906F-D160-4FF6-9CF1-C1C219F38244}"/>
              </a:ext>
            </a:extLst>
          </p:cNvPr>
          <p:cNvSpPr>
            <a:spLocks noChangeArrowheads="1"/>
          </p:cNvSpPr>
          <p:nvPr/>
        </p:nvSpPr>
        <p:spPr bwMode="auto">
          <a:xfrm>
            <a:off x="4254500" y="25019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9" name="Rectangle 26">
            <a:extLst>
              <a:ext uri="{FF2B5EF4-FFF2-40B4-BE49-F238E27FC236}">
                <a16:creationId xmlns:a16="http://schemas.microsoft.com/office/drawing/2014/main" id="{63E3110D-F69A-4826-B00A-7CCBDD4E8E0F}"/>
              </a:ext>
            </a:extLst>
          </p:cNvPr>
          <p:cNvSpPr>
            <a:spLocks noChangeArrowheads="1"/>
          </p:cNvSpPr>
          <p:nvPr/>
        </p:nvSpPr>
        <p:spPr bwMode="auto">
          <a:xfrm>
            <a:off x="4406900" y="26543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10" name="Rectangle 27">
            <a:extLst>
              <a:ext uri="{FF2B5EF4-FFF2-40B4-BE49-F238E27FC236}">
                <a16:creationId xmlns:a16="http://schemas.microsoft.com/office/drawing/2014/main" id="{F85AB331-1E4F-4E11-85F6-B94F8030EA26}"/>
              </a:ext>
            </a:extLst>
          </p:cNvPr>
          <p:cNvSpPr>
            <a:spLocks noChangeArrowheads="1"/>
          </p:cNvSpPr>
          <p:nvPr/>
        </p:nvSpPr>
        <p:spPr bwMode="auto">
          <a:xfrm>
            <a:off x="4559300" y="28067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29" name="Content Placeholder 28">
            <a:extLst>
              <a:ext uri="{FF2B5EF4-FFF2-40B4-BE49-F238E27FC236}">
                <a16:creationId xmlns:a16="http://schemas.microsoft.com/office/drawing/2014/main" id="{4030C61C-64E6-4E33-B1A9-6E65DC2FE181}"/>
              </a:ext>
            </a:extLst>
          </p:cNvPr>
          <p:cNvSpPr>
            <a:spLocks noGrp="1"/>
          </p:cNvSpPr>
          <p:nvPr>
            <p:ph idx="1"/>
          </p:nvPr>
        </p:nvSpPr>
        <p:spPr>
          <a:xfrm>
            <a:off x="216251" y="3267076"/>
            <a:ext cx="11842400" cy="3590924"/>
          </a:xfrm>
        </p:spPr>
        <p:txBody>
          <a:bodyPr rtlCol="0">
            <a:normAutofit fontScale="25000" lnSpcReduction="20000"/>
          </a:bodyPr>
          <a:lstStyle/>
          <a:p>
            <a:pPr marL="0" indent="0" algn="ctr">
              <a:buNone/>
              <a:defRPr/>
            </a:pPr>
            <a:r>
              <a:rPr lang="en-US" sz="11200" b="1">
                <a:solidFill>
                  <a:schemeClr val="accent4">
                    <a:lumMod val="75000"/>
                  </a:schemeClr>
                </a:solidFill>
                <a:latin typeface="Times New Roman" panose="02020603050405020304" pitchFamily="18" charset="0"/>
              </a:rPr>
              <a:t>Pupil </a:t>
            </a:r>
            <a:r>
              <a:rPr lang="en-US" sz="11200" b="1" smtClean="0">
                <a:solidFill>
                  <a:schemeClr val="accent4">
                    <a:lumMod val="75000"/>
                  </a:schemeClr>
                </a:solidFill>
                <a:latin typeface="Times New Roman" panose="02020603050405020304" pitchFamily="18" charset="0"/>
              </a:rPr>
              <a:t>supervising </a:t>
            </a:r>
            <a:r>
              <a:rPr lang="en-US" sz="11200" b="1" dirty="0">
                <a:solidFill>
                  <a:schemeClr val="accent4">
                    <a:lumMod val="75000"/>
                  </a:schemeClr>
                </a:solidFill>
                <a:latin typeface="Times New Roman" panose="02020603050405020304" pitchFamily="18" charset="0"/>
              </a:rPr>
              <a:t>using artificial intelligence</a:t>
            </a:r>
            <a:r>
              <a:rPr lang="en-IN" sz="11200" dirty="0" smtClean="0">
                <a:solidFill>
                  <a:schemeClr val="accent4">
                    <a:lumMod val="75000"/>
                  </a:schemeClr>
                </a:solidFill>
              </a:rPr>
              <a:t/>
            </a:r>
            <a:br>
              <a:rPr lang="en-IN" sz="11200" dirty="0" smtClean="0">
                <a:solidFill>
                  <a:schemeClr val="accent4">
                    <a:lumMod val="75000"/>
                  </a:schemeClr>
                </a:solidFill>
              </a:rPr>
            </a:br>
            <a:endParaRPr lang="en-IN" sz="11200" b="1" dirty="0" smtClean="0">
              <a:solidFill>
                <a:schemeClr val="accent4">
                  <a:lumMod val="75000"/>
                </a:schemeClr>
              </a:solidFill>
              <a:latin typeface="+mj-lt"/>
            </a:endParaRPr>
          </a:p>
          <a:p>
            <a:pPr marL="0" indent="0" eaLnBrk="1" fontAlgn="auto" hangingPunct="1">
              <a:buFont typeface="Arial"/>
              <a:buNone/>
              <a:defRPr/>
            </a:pPr>
            <a:r>
              <a:rPr lang="en-IN" sz="8000" b="1" dirty="0" smtClean="0">
                <a:solidFill>
                  <a:schemeClr val="tx1">
                    <a:lumMod val="85000"/>
                    <a:lumOff val="15000"/>
                  </a:schemeClr>
                </a:solidFill>
                <a:latin typeface="Times New Roman" panose="02020603050405020304" pitchFamily="18" charset="0"/>
                <a:cs typeface="Times New Roman" panose="02020603050405020304" pitchFamily="18" charset="0"/>
              </a:rPr>
              <a:t>Under </a:t>
            </a:r>
            <a:r>
              <a:rPr lang="en-IN" sz="8000" b="1" dirty="0">
                <a:solidFill>
                  <a:schemeClr val="tx1">
                    <a:lumMod val="85000"/>
                    <a:lumOff val="15000"/>
                  </a:schemeClr>
                </a:solidFill>
                <a:latin typeface="Times New Roman" panose="02020603050405020304" pitchFamily="18" charset="0"/>
                <a:cs typeface="Times New Roman" panose="02020603050405020304" pitchFamily="18" charset="0"/>
              </a:rPr>
              <a:t>the guidance</a:t>
            </a:r>
          </a:p>
          <a:p>
            <a:pPr marL="0" indent="0" eaLnBrk="1" fontAlgn="auto" hangingPunct="1">
              <a:buFont typeface="Arial"/>
              <a:buNone/>
              <a:defRPr/>
            </a:pPr>
            <a:r>
              <a:rPr lang="en-IN" sz="8000" b="1" dirty="0">
                <a:solidFill>
                  <a:schemeClr val="tx1">
                    <a:lumMod val="85000"/>
                    <a:lumOff val="15000"/>
                  </a:schemeClr>
                </a:solidFill>
                <a:latin typeface="Times New Roman" panose="02020603050405020304" pitchFamily="18" charset="0"/>
                <a:cs typeface="Times New Roman" panose="02020603050405020304" pitchFamily="18" charset="0"/>
              </a:rPr>
              <a:t>Dr. K. Maheswari</a:t>
            </a:r>
          </a:p>
          <a:p>
            <a:pPr marL="0" indent="0" algn="ctr" eaLnBrk="1" fontAlgn="auto" hangingPunct="1">
              <a:buFont typeface="Arial"/>
              <a:buNone/>
              <a:defRPr/>
            </a:pPr>
            <a:r>
              <a:rPr lang="en-IN" sz="6400" dirty="0">
                <a:solidFill>
                  <a:schemeClr val="accent4">
                    <a:lumMod val="75000"/>
                  </a:schemeClr>
                </a:solidFill>
              </a:rPr>
              <a:t>                                                                                                                                                       </a:t>
            </a:r>
            <a:r>
              <a:rPr lang="en-IN" sz="6400" b="1" dirty="0">
                <a:solidFill>
                  <a:schemeClr val="accent4">
                    <a:lumMod val="75000"/>
                  </a:schemeClr>
                </a:solidFill>
              </a:rPr>
              <a:t>GROUP NAMES</a:t>
            </a:r>
          </a:p>
          <a:p>
            <a:pPr marL="0" indent="0" algn="r" eaLnBrk="1" fontAlgn="auto" hangingPunct="1">
              <a:buFont typeface="Arial"/>
              <a:buNone/>
              <a:defRPr/>
            </a:pPr>
            <a:endParaRPr lang="en-IN" sz="1800" dirty="0"/>
          </a:p>
          <a:p>
            <a:pPr marL="279400" marR="368300" algn="r" rtl="0">
              <a:spcBef>
                <a:spcPts val="700"/>
              </a:spcBef>
              <a:spcAft>
                <a:spcPts val="0"/>
              </a:spcAft>
            </a:pPr>
            <a:r>
              <a:rPr lang="pt-BR" sz="9600" i="0" u="none" strike="noStrike" dirty="0">
                <a:effectLst/>
                <a:latin typeface="Times New Roman" panose="02020603050405020304" pitchFamily="18" charset="0"/>
                <a:cs typeface="Times New Roman" panose="02020603050405020304" pitchFamily="18" charset="0"/>
              </a:rPr>
              <a:t>Humera Naaz (187R1A05E6)</a:t>
            </a:r>
          </a:p>
          <a:p>
            <a:pPr marL="279400" marR="368300" algn="r" rtl="0">
              <a:spcBef>
                <a:spcPts val="700"/>
              </a:spcBef>
              <a:spcAft>
                <a:spcPts val="0"/>
              </a:spcAft>
            </a:pPr>
            <a:r>
              <a:rPr lang="pt-BR" sz="9600" dirty="0">
                <a:effectLst/>
                <a:latin typeface="Times New Roman" panose="02020603050405020304" pitchFamily="18" charset="0"/>
                <a:cs typeface="Times New Roman" panose="02020603050405020304" pitchFamily="18" charset="0"/>
              </a:rPr>
              <a:t>Bijja Ravali (187R1A05D6)</a:t>
            </a:r>
          </a:p>
          <a:p>
            <a:pPr marL="279400" marR="368300" algn="r" rtl="0">
              <a:spcBef>
                <a:spcPts val="700"/>
              </a:spcBef>
              <a:spcAft>
                <a:spcPts val="0"/>
              </a:spcAft>
            </a:pPr>
            <a:r>
              <a:rPr lang="pt-BR" sz="9600" dirty="0">
                <a:effectLst/>
                <a:latin typeface="Times New Roman" panose="02020603050405020304" pitchFamily="18" charset="0"/>
                <a:cs typeface="Times New Roman" panose="02020603050405020304" pitchFamily="18" charset="0"/>
              </a:rPr>
              <a:t>Bommala Shruthi (187R1A05D7)</a:t>
            </a:r>
          </a:p>
          <a:p>
            <a:pPr marL="279400" marR="368300" algn="r" rtl="0">
              <a:spcBef>
                <a:spcPts val="700"/>
              </a:spcBef>
              <a:spcAft>
                <a:spcPts val="0"/>
              </a:spcAft>
            </a:pPr>
            <a:endParaRPr lang="pt-BR" sz="6400" b="1" dirty="0">
              <a:effectLst/>
            </a:endParaRPr>
          </a:p>
          <a:p>
            <a:pPr marL="0" indent="0" algn="r" eaLnBrk="1" fontAlgn="auto" hangingPunct="1">
              <a:buFont typeface="Arial"/>
              <a:buNone/>
              <a:defRPr/>
            </a:pPr>
            <a:endParaRPr lang="en-IN" sz="1800" b="1" dirty="0">
              <a:solidFill>
                <a:schemeClr val="tx1">
                  <a:lumMod val="85000"/>
                  <a:lumOff val="15000"/>
                </a:schemeClr>
              </a:solidFill>
            </a:endParaRPr>
          </a:p>
          <a:p>
            <a:pPr marL="0" indent="0" eaLnBrk="1" fontAlgn="auto" hangingPunct="1">
              <a:buFont typeface="Arial"/>
              <a:buNone/>
              <a:defRPr/>
            </a:pPr>
            <a:r>
              <a:rPr lang="en-IN" sz="1800" b="1" dirty="0">
                <a:solidFill>
                  <a:schemeClr val="tx1">
                    <a:lumMod val="85000"/>
                    <a:lumOff val="15000"/>
                  </a:schemeClr>
                </a:solidFill>
                <a:latin typeface="Times New Roman" panose="02020603050405020304" pitchFamily="18" charset="0"/>
                <a:cs typeface="Times New Roman" panose="02020603050405020304" pitchFamily="18" charset="0"/>
              </a:rPr>
              <a:t>                                                                                                             </a:t>
            </a:r>
            <a:endParaRPr lang="en-IN" sz="3200" b="1" dirty="0">
              <a:solidFill>
                <a:schemeClr val="tx1">
                  <a:lumMod val="85000"/>
                  <a:lumOff val="15000"/>
                </a:schemeClr>
              </a:solidFill>
            </a:endParaRPr>
          </a:p>
        </p:txBody>
      </p:sp>
      <p:sp>
        <p:nvSpPr>
          <p:cNvPr id="2" name="TextBox 1">
            <a:extLst>
              <a:ext uri="{FF2B5EF4-FFF2-40B4-BE49-F238E27FC236}">
                <a16:creationId xmlns:a16="http://schemas.microsoft.com/office/drawing/2014/main" id="{026328AF-8E79-41F4-8698-468CA32D0F09}"/>
              </a:ext>
            </a:extLst>
          </p:cNvPr>
          <p:cNvSpPr txBox="1"/>
          <p:nvPr/>
        </p:nvSpPr>
        <p:spPr>
          <a:xfrm>
            <a:off x="2216259" y="2433234"/>
            <a:ext cx="8042166" cy="707886"/>
          </a:xfrm>
          <a:prstGeom prst="rect">
            <a:avLst/>
          </a:prstGeom>
          <a:noFill/>
        </p:spPr>
        <p:txBody>
          <a:bodyPr wrap="square">
            <a:spAutoFit/>
          </a:bodyPr>
          <a:lstStyle/>
          <a:p>
            <a:pPr algn="ctr">
              <a:defRPr/>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 DEPARTMENT OF COMPUTER SCIENCE AND ENGINEERING</a:t>
            </a:r>
            <a:endParaRPr lang="en-IN"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D96E1-8B9E-433D-92DA-B95E6C7C51F4}"/>
              </a:ext>
            </a:extLst>
          </p:cNvPr>
          <p:cNvSpPr>
            <a:spLocks noGrp="1"/>
          </p:cNvSpPr>
          <p:nvPr>
            <p:ph type="title"/>
          </p:nvPr>
        </p:nvSpPr>
        <p:spPr>
          <a:xfrm>
            <a:off x="2487084" y="781050"/>
            <a:ext cx="8596668" cy="1066800"/>
          </a:xfrm>
        </p:spPr>
        <p:txBody>
          <a:bodyPr>
            <a:normAutofit/>
          </a:bodyPr>
          <a:lstStyle/>
          <a:p>
            <a:r>
              <a:rPr lang="en-US" sz="4000" b="1" dirty="0">
                <a:solidFill>
                  <a:schemeClr val="tx1"/>
                </a:solidFill>
                <a:latin typeface="Times New Roman" panose="02020603050405020304" pitchFamily="18" charset="0"/>
                <a:cs typeface="Times New Roman" panose="02020603050405020304" pitchFamily="18" charset="0"/>
              </a:rPr>
              <a:t>PROJECT ARCHITECTURE</a:t>
            </a:r>
            <a:endParaRPr lang="en-IN" sz="4000" b="1"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73FB9522-5E6D-409D-A559-C247A44F2DB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363134" y="2100462"/>
            <a:ext cx="8476192" cy="4347963"/>
          </a:xfrm>
          <a:prstGeom prst="rect">
            <a:avLst/>
          </a:prstGeom>
          <a:noFill/>
          <a:ln>
            <a:noFill/>
          </a:ln>
        </p:spPr>
      </p:pic>
    </p:spTree>
    <p:extLst>
      <p:ext uri="{BB962C8B-B14F-4D97-AF65-F5344CB8AC3E}">
        <p14:creationId xmlns:p14="http://schemas.microsoft.com/office/powerpoint/2010/main" val="1333462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7749C-EC5C-41BC-8E45-E21CA6F122CC}"/>
              </a:ext>
            </a:extLst>
          </p:cNvPr>
          <p:cNvSpPr>
            <a:spLocks noGrp="1"/>
          </p:cNvSpPr>
          <p:nvPr>
            <p:ph type="title"/>
          </p:nvPr>
        </p:nvSpPr>
        <p:spPr>
          <a:xfrm>
            <a:off x="4096809" y="1211264"/>
            <a:ext cx="8596668" cy="1320800"/>
          </a:xfrm>
        </p:spPr>
        <p:txBody>
          <a:bodyPr>
            <a:normAutofit/>
          </a:bodyPr>
          <a:lstStyle/>
          <a:p>
            <a:r>
              <a:rPr lang="en-US" sz="4000" b="1" dirty="0">
                <a:solidFill>
                  <a:schemeClr val="tx1"/>
                </a:solidFill>
                <a:latin typeface="Times New Roman" panose="02020603050405020304" pitchFamily="18" charset="0"/>
                <a:cs typeface="Times New Roman" panose="02020603050405020304" pitchFamily="18" charset="0"/>
              </a:rPr>
              <a:t>MODULES</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1881652-4550-4356-A943-69B130BB3AA4}"/>
              </a:ext>
            </a:extLst>
          </p:cNvPr>
          <p:cNvSpPr>
            <a:spLocks noGrp="1"/>
          </p:cNvSpPr>
          <p:nvPr>
            <p:ph idx="1"/>
          </p:nvPr>
        </p:nvSpPr>
        <p:spPr>
          <a:xfrm>
            <a:off x="1439334" y="2461291"/>
            <a:ext cx="8596668" cy="3880773"/>
          </a:xfrm>
        </p:spPr>
        <p:txBody>
          <a:bodyPr>
            <a:normAutofit/>
          </a:bodyPr>
          <a:lstStyle/>
          <a:p>
            <a:r>
              <a:rPr lang="en-US" sz="2400" dirty="0">
                <a:latin typeface="Times New Roman" panose="02020603050405020304" pitchFamily="18" charset="0"/>
                <a:cs typeface="Times New Roman" panose="02020603050405020304" pitchFamily="18" charset="0"/>
              </a:rPr>
              <a:t>Client</a:t>
            </a:r>
          </a:p>
          <a:p>
            <a:r>
              <a:rPr lang="en-US" sz="2400" dirty="0">
                <a:latin typeface="Times New Roman" panose="02020603050405020304" pitchFamily="18" charset="0"/>
                <a:cs typeface="Times New Roman" panose="02020603050405020304" pitchFamily="18" charset="0"/>
              </a:rPr>
              <a:t>Server Module</a:t>
            </a:r>
          </a:p>
          <a:p>
            <a:r>
              <a:rPr lang="en-US" sz="2400" dirty="0">
                <a:latin typeface="Times New Roman" panose="02020603050405020304" pitchFamily="18" charset="0"/>
                <a:cs typeface="Times New Roman" panose="02020603050405020304" pitchFamily="18" charset="0"/>
              </a:rPr>
              <a:t>Face Processing Module</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0127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981578-39DB-4480-85D4-823A36CB27B1}"/>
              </a:ext>
            </a:extLst>
          </p:cNvPr>
          <p:cNvSpPr>
            <a:spLocks noGrp="1"/>
          </p:cNvSpPr>
          <p:nvPr>
            <p:ph idx="1"/>
          </p:nvPr>
        </p:nvSpPr>
        <p:spPr>
          <a:xfrm>
            <a:off x="447946" y="1658758"/>
            <a:ext cx="10487024" cy="3435757"/>
          </a:xfrm>
        </p:spPr>
        <p:txBody>
          <a:bodyPr>
            <a:normAutofit/>
          </a:bodyPr>
          <a:lstStyle/>
          <a:p>
            <a:pPr algn="just"/>
            <a:r>
              <a:rPr lang="en-US" sz="2400" b="1" dirty="0">
                <a:effectLst/>
                <a:latin typeface="Times New Roman" panose="02020603050405020304" pitchFamily="18" charset="0"/>
                <a:ea typeface="Times New Roman" panose="02020603050405020304" pitchFamily="18" charset="0"/>
              </a:rPr>
              <a:t>Client:</a:t>
            </a:r>
            <a:r>
              <a:rPr lang="en-US" sz="2400" dirty="0">
                <a:effectLst/>
                <a:latin typeface="Times New Roman" panose="02020603050405020304" pitchFamily="18" charset="0"/>
                <a:ea typeface="Times New Roman" panose="02020603050405020304" pitchFamily="18" charset="0"/>
              </a:rPr>
              <a:t>    </a:t>
            </a:r>
          </a:p>
          <a:p>
            <a:pPr marL="0" indent="0" algn="just">
              <a:buNone/>
            </a:pPr>
            <a:r>
              <a:rPr lang="en-US" sz="2400" dirty="0">
                <a:effectLst/>
                <a:latin typeface="Times New Roman" panose="02020603050405020304" pitchFamily="18" charset="0"/>
                <a:ea typeface="Times New Roman" panose="02020603050405020304" pitchFamily="18" charset="0"/>
              </a:rPr>
              <a:t>     This application is run by student where camera will open and student’s video is     displayed on screen. Details of each frame are shared is sent to other modules for processing and analyzing with trained model. Result is shown in graph after analysis.</a:t>
            </a:r>
            <a:endParaRPr lang="en-IN" sz="2400" dirty="0">
              <a:effectLst/>
              <a:latin typeface="Times New Roman" panose="02020603050405020304" pitchFamily="18" charset="0"/>
              <a:ea typeface="Times New Roman" panose="02020603050405020304" pitchFamily="18" charset="0"/>
            </a:endParaRPr>
          </a:p>
          <a:p>
            <a:pPr marL="0" indent="0" algn="just">
              <a:lnSpc>
                <a:spcPts val="1700"/>
              </a:lnSpc>
              <a:buNone/>
            </a:pPr>
            <a:r>
              <a:rPr lang="en-US" sz="2400" dirty="0">
                <a:effectLst/>
                <a:latin typeface="Times New Roman" panose="02020603050405020304" pitchFamily="18" charset="0"/>
                <a:ea typeface="Times New Roman" panose="02020603050405020304" pitchFamily="18" charset="0"/>
              </a:rPr>
              <a:t> </a:t>
            </a:r>
          </a:p>
          <a:p>
            <a:pPr marL="0" indent="0" algn="just">
              <a:lnSpc>
                <a:spcPts val="1700"/>
              </a:lnSpc>
              <a:buNone/>
            </a:pPr>
            <a:endParaRPr lang="en-IN" sz="2400" dirty="0">
              <a:effectLst/>
              <a:latin typeface="Times New Roman" panose="02020603050405020304" pitchFamily="18" charset="0"/>
              <a:ea typeface="Times New Roman" panose="02020603050405020304" pitchFamily="18" charset="0"/>
            </a:endParaRPr>
          </a:p>
          <a:p>
            <a:pPr marL="0" indent="0" algn="just">
              <a:lnSpc>
                <a:spcPts val="1700"/>
              </a:lnSpc>
              <a:buNone/>
            </a:pPr>
            <a:r>
              <a:rPr lang="en-US" sz="2400" b="1"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5941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6704" y="1854925"/>
            <a:ext cx="9995021" cy="2364378"/>
          </a:xfrm>
        </p:spPr>
        <p:txBody>
          <a:bodyPr>
            <a:normAutofit/>
          </a:bodyPr>
          <a:lstStyle/>
          <a:p>
            <a:pPr algn="just">
              <a:lnSpc>
                <a:spcPts val="1700"/>
              </a:lnSpc>
            </a:pPr>
            <a:r>
              <a:rPr lang="en-US" sz="2400" b="1" dirty="0">
                <a:latin typeface="Times New Roman" panose="02020603050405020304" pitchFamily="18" charset="0"/>
                <a:ea typeface="Times New Roman" panose="02020603050405020304" pitchFamily="18" charset="0"/>
              </a:rPr>
              <a:t>Server Module:</a:t>
            </a:r>
            <a:endParaRPr lang="en-IN" sz="2400" dirty="0">
              <a:latin typeface="Times New Roman" panose="02020603050405020304" pitchFamily="18" charset="0"/>
              <a:ea typeface="Times New Roman" panose="02020603050405020304" pitchFamily="18" charset="0"/>
            </a:endParaRPr>
          </a:p>
          <a:p>
            <a:pPr marL="0" indent="0" algn="just">
              <a:buNone/>
            </a:pPr>
            <a:r>
              <a:rPr lang="en-US" sz="2400" b="1" dirty="0">
                <a:latin typeface="Times New Roman" panose="02020603050405020304" pitchFamily="18" charset="0"/>
                <a:ea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rPr>
              <a:t>This module is executed to track details of student and analyze actual performance. Each frame is sent to face processing module for checking with trained model. Server Module is used to process data between client and face processing module.</a:t>
            </a:r>
            <a:endParaRPr lang="en-IN" sz="24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66637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675295-5C87-4DE7-8B32-F026C814301A}"/>
              </a:ext>
            </a:extLst>
          </p:cNvPr>
          <p:cNvSpPr>
            <a:spLocks noGrp="1"/>
          </p:cNvSpPr>
          <p:nvPr>
            <p:ph idx="1"/>
          </p:nvPr>
        </p:nvSpPr>
        <p:spPr>
          <a:xfrm>
            <a:off x="458259" y="1543051"/>
            <a:ext cx="10543116" cy="4991100"/>
          </a:xfrm>
        </p:spPr>
        <p:txBody>
          <a:bodyPr/>
          <a:lstStyle/>
          <a:p>
            <a:pPr algn="just">
              <a:lnSpc>
                <a:spcPts val="1700"/>
              </a:lnSpc>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Face Processing Module:</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This module each frame is taken as input and shape predictor model is used to predict various aspects of features like (eye aspect ratio, mouth aspect ratio, drowsy, yawn, head pose. After calculating these values are sent to server module.</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96521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66F2C-977D-42CD-92FE-FC7E5EF8A74F}"/>
              </a:ext>
            </a:extLst>
          </p:cNvPr>
          <p:cNvSpPr>
            <a:spLocks noGrp="1"/>
          </p:cNvSpPr>
          <p:nvPr>
            <p:ph type="title"/>
          </p:nvPr>
        </p:nvSpPr>
        <p:spPr>
          <a:xfrm>
            <a:off x="2917998" y="1130963"/>
            <a:ext cx="8596668" cy="1320800"/>
          </a:xfrm>
        </p:spPr>
        <p:txBody>
          <a:bodyPr>
            <a:normAutofit/>
          </a:bodyPr>
          <a:lstStyle/>
          <a:p>
            <a:r>
              <a:rPr lang="en-US" sz="4000" b="1" dirty="0">
                <a:solidFill>
                  <a:schemeClr val="tx1"/>
                </a:solidFill>
                <a:latin typeface="Times New Roman" panose="02020603050405020304" pitchFamily="18" charset="0"/>
                <a:cs typeface="Times New Roman" panose="02020603050405020304" pitchFamily="18" charset="0"/>
              </a:rPr>
              <a:t>UML DIAGRAMS</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750E3AB-4976-49A9-9C0F-C9658C977756}"/>
              </a:ext>
            </a:extLst>
          </p:cNvPr>
          <p:cNvSpPr>
            <a:spLocks noGrp="1"/>
          </p:cNvSpPr>
          <p:nvPr>
            <p:ph idx="1"/>
          </p:nvPr>
        </p:nvSpPr>
        <p:spPr>
          <a:xfrm>
            <a:off x="1134534" y="2451763"/>
            <a:ext cx="8596668" cy="3880773"/>
          </a:xfrm>
        </p:spPr>
        <p:txBody>
          <a:bodyPr>
            <a:normAutofit/>
          </a:bodyPr>
          <a:lstStyle/>
          <a:p>
            <a:r>
              <a:rPr lang="pt-BR" sz="2400" dirty="0">
                <a:latin typeface="Times New Roman" panose="02020603050405020304" pitchFamily="18" charset="0"/>
                <a:cs typeface="Times New Roman" panose="02020603050405020304" pitchFamily="18" charset="0"/>
              </a:rPr>
              <a:t>Usecase diagram</a:t>
            </a:r>
          </a:p>
          <a:p>
            <a:r>
              <a:rPr lang="pt-BR" sz="2400" dirty="0">
                <a:latin typeface="Times New Roman" panose="02020603050405020304" pitchFamily="18" charset="0"/>
                <a:cs typeface="Times New Roman" panose="02020603050405020304" pitchFamily="18" charset="0"/>
              </a:rPr>
              <a:t>Class diagram </a:t>
            </a:r>
          </a:p>
          <a:p>
            <a:r>
              <a:rPr lang="pt-BR" sz="2400" dirty="0">
                <a:latin typeface="Times New Roman" panose="02020603050405020304" pitchFamily="18" charset="0"/>
                <a:cs typeface="Times New Roman" panose="02020603050405020304" pitchFamily="18" charset="0"/>
              </a:rPr>
              <a:t>Sequence diagram</a:t>
            </a:r>
          </a:p>
          <a:p>
            <a:r>
              <a:rPr lang="pt-BR" sz="2400" dirty="0">
                <a:latin typeface="Times New Roman" panose="02020603050405020304" pitchFamily="18" charset="0"/>
                <a:cs typeface="Times New Roman" panose="02020603050405020304" pitchFamily="18" charset="0"/>
              </a:rPr>
              <a:t>Activity diagram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6662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8094A-EBD1-46FE-BF03-3658EDC0CF11}"/>
              </a:ext>
            </a:extLst>
          </p:cNvPr>
          <p:cNvSpPr>
            <a:spLocks noGrp="1"/>
          </p:cNvSpPr>
          <p:nvPr>
            <p:ph type="title"/>
          </p:nvPr>
        </p:nvSpPr>
        <p:spPr>
          <a:xfrm>
            <a:off x="1582209" y="66676"/>
            <a:ext cx="8596668" cy="904872"/>
          </a:xfrm>
        </p:spPr>
        <p:txBody>
          <a:bodyPr>
            <a:normAutofit/>
          </a:bodyPr>
          <a:lstStyle/>
          <a:p>
            <a:pPr algn="ctr"/>
            <a:r>
              <a:rPr lang="en-US" sz="4000" b="1" dirty="0">
                <a:solidFill>
                  <a:schemeClr val="tx1"/>
                </a:solidFill>
                <a:latin typeface="Times New Roman" panose="02020603050405020304" pitchFamily="18" charset="0"/>
                <a:cs typeface="Times New Roman" panose="02020603050405020304" pitchFamily="18" charset="0"/>
              </a:rPr>
              <a:t>USECASE DIAGRAM</a:t>
            </a:r>
            <a:endParaRPr lang="en-IN" sz="4000" b="1"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2112589" y="828675"/>
            <a:ext cx="7044474" cy="6029325"/>
          </a:xfrm>
          <a:prstGeom prst="rect">
            <a:avLst/>
          </a:prstGeom>
        </p:spPr>
      </p:pic>
    </p:spTree>
    <p:extLst>
      <p:ext uri="{BB962C8B-B14F-4D97-AF65-F5344CB8AC3E}">
        <p14:creationId xmlns:p14="http://schemas.microsoft.com/office/powerpoint/2010/main" val="1929219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D84FE-1CDF-4EA6-9CFF-2643F0D3AE7A}"/>
              </a:ext>
            </a:extLst>
          </p:cNvPr>
          <p:cNvSpPr>
            <a:spLocks noGrp="1"/>
          </p:cNvSpPr>
          <p:nvPr>
            <p:ph type="title"/>
          </p:nvPr>
        </p:nvSpPr>
        <p:spPr>
          <a:xfrm>
            <a:off x="1220259" y="504825"/>
            <a:ext cx="8596668" cy="581025"/>
          </a:xfrm>
        </p:spPr>
        <p:txBody>
          <a:bodyPr>
            <a:noAutofit/>
          </a:bodyPr>
          <a:lstStyle/>
          <a:p>
            <a:pPr algn="ctr"/>
            <a:r>
              <a:rPr lang="en-US" sz="4000" b="1" dirty="0">
                <a:solidFill>
                  <a:schemeClr val="tx1"/>
                </a:solidFill>
                <a:latin typeface="Times New Roman" panose="02020603050405020304" pitchFamily="18" charset="0"/>
                <a:cs typeface="Times New Roman" panose="02020603050405020304" pitchFamily="18" charset="0"/>
              </a:rPr>
              <a:t>CLASS DIAGRAM</a:t>
            </a:r>
            <a:endParaRPr lang="en-IN" sz="4000" b="1"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C117CA1-EB36-4CB6-B835-F049A80B325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069782"/>
            <a:ext cx="8449310" cy="3994785"/>
          </a:xfrm>
          <a:prstGeom prst="rect">
            <a:avLst/>
          </a:prstGeom>
          <a:noFill/>
          <a:ln>
            <a:noFill/>
          </a:ln>
        </p:spPr>
      </p:pic>
    </p:spTree>
    <p:extLst>
      <p:ext uri="{BB962C8B-B14F-4D97-AF65-F5344CB8AC3E}">
        <p14:creationId xmlns:p14="http://schemas.microsoft.com/office/powerpoint/2010/main" val="1823082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747F2-C77B-4E16-86B6-208E11D0C639}"/>
              </a:ext>
            </a:extLst>
          </p:cNvPr>
          <p:cNvSpPr>
            <a:spLocks noGrp="1"/>
          </p:cNvSpPr>
          <p:nvPr>
            <p:ph type="title"/>
          </p:nvPr>
        </p:nvSpPr>
        <p:spPr>
          <a:xfrm>
            <a:off x="677334" y="609600"/>
            <a:ext cx="8596668" cy="771525"/>
          </a:xfrm>
        </p:spPr>
        <p:txBody>
          <a:bodyPr>
            <a:normAutofit/>
          </a:bodyPr>
          <a:lstStyle/>
          <a:p>
            <a:pPr algn="ctr"/>
            <a:r>
              <a:rPr lang="en-US" sz="4000" b="1" dirty="0">
                <a:solidFill>
                  <a:schemeClr val="tx1"/>
                </a:solidFill>
                <a:latin typeface="Times New Roman" panose="02020603050405020304" pitchFamily="18" charset="0"/>
                <a:cs typeface="Times New Roman" panose="02020603050405020304" pitchFamily="18" charset="0"/>
              </a:rPr>
              <a:t>SEQUENCE DIAGRAM</a:t>
            </a:r>
            <a:endParaRPr lang="en-IN" sz="4000" b="1"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232229" y="1524817"/>
            <a:ext cx="9967927" cy="4895034"/>
          </a:xfrm>
          <a:prstGeom prst="rect">
            <a:avLst/>
          </a:prstGeom>
        </p:spPr>
      </p:pic>
    </p:spTree>
    <p:extLst>
      <p:ext uri="{BB962C8B-B14F-4D97-AF65-F5344CB8AC3E}">
        <p14:creationId xmlns:p14="http://schemas.microsoft.com/office/powerpoint/2010/main" val="2000203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897CC-657E-44FE-A749-D86B87CE491F}"/>
              </a:ext>
            </a:extLst>
          </p:cNvPr>
          <p:cNvSpPr>
            <a:spLocks noGrp="1"/>
          </p:cNvSpPr>
          <p:nvPr>
            <p:ph type="title"/>
          </p:nvPr>
        </p:nvSpPr>
        <p:spPr>
          <a:xfrm>
            <a:off x="1440477" y="9525"/>
            <a:ext cx="8596668" cy="638175"/>
          </a:xfrm>
        </p:spPr>
        <p:txBody>
          <a:bodyPr>
            <a:noAutofit/>
          </a:bodyPr>
          <a:lstStyle/>
          <a:p>
            <a:pPr algn="ctr"/>
            <a:r>
              <a:rPr lang="en-US" sz="4000" b="1" dirty="0">
                <a:solidFill>
                  <a:schemeClr val="tx1"/>
                </a:solidFill>
                <a:latin typeface="Times New Roman" panose="02020603050405020304" pitchFamily="18" charset="0"/>
                <a:cs typeface="Times New Roman" panose="02020603050405020304" pitchFamily="18" charset="0"/>
              </a:rPr>
              <a:t>ACTIVITY DIAGRAM</a:t>
            </a:r>
            <a:endParaRPr lang="en-IN" sz="4000" b="1"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175657" y="945832"/>
            <a:ext cx="8373291" cy="5912168"/>
          </a:xfrm>
          <a:prstGeom prst="rect">
            <a:avLst/>
          </a:prstGeom>
        </p:spPr>
      </p:pic>
    </p:spTree>
    <p:extLst>
      <p:ext uri="{BB962C8B-B14F-4D97-AF65-F5344CB8AC3E}">
        <p14:creationId xmlns:p14="http://schemas.microsoft.com/office/powerpoint/2010/main" val="457948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F437C52B-0D2D-444B-B2F1-2EAB1949DCD7}"/>
              </a:ext>
            </a:extLst>
          </p:cNvPr>
          <p:cNvSpPr>
            <a:spLocks noGrp="1" noChangeArrowheads="1"/>
          </p:cNvSpPr>
          <p:nvPr>
            <p:ph type="title" idx="4294967295"/>
          </p:nvPr>
        </p:nvSpPr>
        <p:spPr>
          <a:xfrm>
            <a:off x="342900" y="669926"/>
            <a:ext cx="10371138" cy="920750"/>
          </a:xfrm>
          <a:noFill/>
        </p:spPr>
        <p:txBody>
          <a:bodyPr/>
          <a:lstStyle/>
          <a:p>
            <a:pPr algn="ctr" eaLnBrk="1" hangingPunct="1"/>
            <a:r>
              <a:rPr lang="en-IN" altLang="en-US" sz="4000" b="1" dirty="0">
                <a:ln>
                  <a:noFill/>
                </a:ln>
                <a:solidFill>
                  <a:schemeClr val="tx1"/>
                </a:solidFill>
                <a:latin typeface="Times New Roman" panose="02020603050405020304" pitchFamily="18" charset="0"/>
                <a:cs typeface="Times New Roman" panose="02020603050405020304" pitchFamily="18" charset="0"/>
              </a:rPr>
              <a:t>CONTENT</a:t>
            </a:r>
            <a:endParaRPr lang="en-US" altLang="en-US" sz="4000" b="1" dirty="0">
              <a:ln>
                <a:noFill/>
              </a:ln>
              <a:solidFill>
                <a:schemeClr val="tx1"/>
              </a:solidFill>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799FDD13-A851-4EA0-A42C-981E28BA6161}"/>
              </a:ext>
            </a:extLst>
          </p:cNvPr>
          <p:cNvSpPr txBox="1">
            <a:spLocks/>
          </p:cNvSpPr>
          <p:nvPr/>
        </p:nvSpPr>
        <p:spPr>
          <a:xfrm>
            <a:off x="1257300" y="1808162"/>
            <a:ext cx="10601325" cy="4391025"/>
          </a:xfrm>
          <a:prstGeom prst="rect">
            <a:avLst/>
          </a:prstGeom>
        </p:spPr>
        <p:txBody>
          <a:bodyPr vert="horz" lIns="91440" tIns="45720" rIns="91440" bIns="45720" numCol="2"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defRPr/>
            </a:pPr>
            <a:r>
              <a:rPr lang="en-IN" sz="2600" dirty="0">
                <a:solidFill>
                  <a:schemeClr val="tx1">
                    <a:lumMod val="85000"/>
                    <a:lumOff val="15000"/>
                  </a:schemeClr>
                </a:solidFill>
                <a:latin typeface="Times New Roman" pitchFamily="18" charset="0"/>
                <a:cs typeface="Times New Roman" pitchFamily="18" charset="0"/>
              </a:rPr>
              <a:t>Abstract</a:t>
            </a:r>
          </a:p>
          <a:p>
            <a:pPr>
              <a:defRPr/>
            </a:pPr>
            <a:r>
              <a:rPr lang="en-IN" sz="2600" dirty="0">
                <a:solidFill>
                  <a:schemeClr val="tx1">
                    <a:lumMod val="85000"/>
                    <a:lumOff val="15000"/>
                  </a:schemeClr>
                </a:solidFill>
                <a:latin typeface="Times New Roman" pitchFamily="18" charset="0"/>
                <a:cs typeface="Times New Roman" pitchFamily="18" charset="0"/>
              </a:rPr>
              <a:t>Existing System</a:t>
            </a:r>
          </a:p>
          <a:p>
            <a:pPr>
              <a:defRPr/>
            </a:pPr>
            <a:r>
              <a:rPr lang="en-IN" sz="2600" dirty="0">
                <a:solidFill>
                  <a:schemeClr val="tx1">
                    <a:lumMod val="85000"/>
                    <a:lumOff val="15000"/>
                  </a:schemeClr>
                </a:solidFill>
                <a:latin typeface="Times New Roman" pitchFamily="18" charset="0"/>
                <a:cs typeface="Times New Roman" pitchFamily="18" charset="0"/>
              </a:rPr>
              <a:t>Disadvantages</a:t>
            </a:r>
          </a:p>
          <a:p>
            <a:pPr>
              <a:defRPr/>
            </a:pPr>
            <a:r>
              <a:rPr lang="en-IN" sz="2600" dirty="0">
                <a:solidFill>
                  <a:schemeClr val="tx1">
                    <a:lumMod val="85000"/>
                    <a:lumOff val="15000"/>
                  </a:schemeClr>
                </a:solidFill>
                <a:latin typeface="Times New Roman" pitchFamily="18" charset="0"/>
                <a:cs typeface="Times New Roman" pitchFamily="18" charset="0"/>
              </a:rPr>
              <a:t>Proposed System</a:t>
            </a:r>
          </a:p>
          <a:p>
            <a:pPr>
              <a:defRPr/>
            </a:pPr>
            <a:r>
              <a:rPr lang="en-IN" sz="2600" dirty="0">
                <a:solidFill>
                  <a:schemeClr val="tx1">
                    <a:lumMod val="85000"/>
                    <a:lumOff val="15000"/>
                  </a:schemeClr>
                </a:solidFill>
                <a:latin typeface="Times New Roman" pitchFamily="18" charset="0"/>
                <a:cs typeface="Times New Roman" pitchFamily="18" charset="0"/>
              </a:rPr>
              <a:t>Advantages</a:t>
            </a:r>
          </a:p>
          <a:p>
            <a:pPr>
              <a:defRPr/>
            </a:pPr>
            <a:r>
              <a:rPr lang="en-IN" sz="2600" dirty="0">
                <a:solidFill>
                  <a:schemeClr val="tx1">
                    <a:lumMod val="85000"/>
                    <a:lumOff val="15000"/>
                  </a:schemeClr>
                </a:solidFill>
                <a:latin typeface="Times New Roman" pitchFamily="18" charset="0"/>
                <a:cs typeface="Times New Roman" pitchFamily="18" charset="0"/>
              </a:rPr>
              <a:t>Hardware Requirements</a:t>
            </a:r>
          </a:p>
          <a:p>
            <a:pPr>
              <a:defRPr/>
            </a:pPr>
            <a:r>
              <a:rPr lang="en-IN" sz="2600" dirty="0">
                <a:solidFill>
                  <a:schemeClr val="tx1">
                    <a:lumMod val="85000"/>
                    <a:lumOff val="15000"/>
                  </a:schemeClr>
                </a:solidFill>
                <a:latin typeface="Times New Roman" pitchFamily="18" charset="0"/>
                <a:cs typeface="Times New Roman" pitchFamily="18" charset="0"/>
              </a:rPr>
              <a:t>Software Requirements</a:t>
            </a:r>
          </a:p>
          <a:p>
            <a:pPr>
              <a:defRPr/>
            </a:pPr>
            <a:r>
              <a:rPr lang="en-IN" altLang="en-US" sz="2600" dirty="0">
                <a:solidFill>
                  <a:schemeClr val="tx1">
                    <a:lumMod val="85000"/>
                    <a:lumOff val="15000"/>
                  </a:schemeClr>
                </a:solidFill>
                <a:latin typeface="Times New Roman" pitchFamily="18" charset="0"/>
                <a:cs typeface="Times New Roman" pitchFamily="18" charset="0"/>
              </a:rPr>
              <a:t>Project Architecture</a:t>
            </a:r>
            <a:endParaRPr lang="en-IN" altLang="en-US" dirty="0">
              <a:latin typeface="Times New Roman" panose="02020603050405020304" pitchFamily="18" charset="0"/>
              <a:cs typeface="Times New Roman" panose="02020603050405020304" pitchFamily="18" charset="0"/>
            </a:endParaRPr>
          </a:p>
          <a:p>
            <a:pPr algn="just">
              <a:defRPr/>
            </a:pPr>
            <a:r>
              <a:rPr lang="en-IN" sz="2600" dirty="0">
                <a:solidFill>
                  <a:schemeClr val="tx1">
                    <a:lumMod val="85000"/>
                    <a:lumOff val="15000"/>
                  </a:schemeClr>
                </a:solidFill>
                <a:latin typeface="Times New Roman" pitchFamily="18" charset="0"/>
                <a:cs typeface="Times New Roman" pitchFamily="18" charset="0"/>
              </a:rPr>
              <a:t>Modules</a:t>
            </a:r>
          </a:p>
          <a:p>
            <a:pPr algn="just">
              <a:defRPr/>
            </a:pPr>
            <a:r>
              <a:rPr lang="en-IN" sz="2600" dirty="0">
                <a:solidFill>
                  <a:schemeClr val="tx1">
                    <a:lumMod val="85000"/>
                    <a:lumOff val="15000"/>
                  </a:schemeClr>
                </a:solidFill>
                <a:latin typeface="Times New Roman" pitchFamily="18" charset="0"/>
                <a:cs typeface="Times New Roman" pitchFamily="18" charset="0"/>
              </a:rPr>
              <a:t>UML diagrams</a:t>
            </a:r>
          </a:p>
          <a:p>
            <a:pPr algn="just">
              <a:defRPr/>
            </a:pPr>
            <a:r>
              <a:rPr lang="en-IN" sz="2600" dirty="0">
                <a:solidFill>
                  <a:schemeClr val="tx1">
                    <a:lumMod val="85000"/>
                    <a:lumOff val="15000"/>
                  </a:schemeClr>
                </a:solidFill>
                <a:latin typeface="Times New Roman" pitchFamily="18" charset="0"/>
                <a:cs typeface="Times New Roman" pitchFamily="18" charset="0"/>
              </a:rPr>
              <a:t>Use case diagram </a:t>
            </a:r>
          </a:p>
          <a:p>
            <a:pPr algn="just">
              <a:defRPr/>
            </a:pPr>
            <a:r>
              <a:rPr lang="en-IN" sz="2600" dirty="0">
                <a:solidFill>
                  <a:schemeClr val="tx1">
                    <a:lumMod val="85000"/>
                    <a:lumOff val="15000"/>
                  </a:schemeClr>
                </a:solidFill>
                <a:latin typeface="Times New Roman" pitchFamily="18" charset="0"/>
                <a:cs typeface="Times New Roman" pitchFamily="18" charset="0"/>
              </a:rPr>
              <a:t>Class diagram  </a:t>
            </a:r>
          </a:p>
          <a:p>
            <a:pPr algn="just">
              <a:defRPr/>
            </a:pPr>
            <a:r>
              <a:rPr lang="en-IN" sz="2600" dirty="0">
                <a:solidFill>
                  <a:schemeClr val="tx1">
                    <a:lumMod val="85000"/>
                    <a:lumOff val="15000"/>
                  </a:schemeClr>
                </a:solidFill>
                <a:latin typeface="Times New Roman" pitchFamily="18" charset="0"/>
                <a:cs typeface="Times New Roman" pitchFamily="18" charset="0"/>
              </a:rPr>
              <a:t>Sequence diagram  </a:t>
            </a:r>
          </a:p>
          <a:p>
            <a:pPr algn="just">
              <a:defRPr/>
            </a:pPr>
            <a:r>
              <a:rPr lang="en-IN" sz="2600" dirty="0">
                <a:solidFill>
                  <a:schemeClr val="tx1">
                    <a:lumMod val="85000"/>
                    <a:lumOff val="15000"/>
                  </a:schemeClr>
                </a:solidFill>
                <a:latin typeface="Times New Roman" pitchFamily="18" charset="0"/>
                <a:cs typeface="Times New Roman" pitchFamily="18" charset="0"/>
              </a:rPr>
              <a:t>Activity diagram</a:t>
            </a:r>
          </a:p>
          <a:p>
            <a:pPr algn="just">
              <a:defRPr/>
            </a:pPr>
            <a:r>
              <a:rPr lang="en-IN" sz="2600" dirty="0">
                <a:solidFill>
                  <a:schemeClr val="tx1">
                    <a:lumMod val="85000"/>
                    <a:lumOff val="15000"/>
                  </a:schemeClr>
                </a:solidFill>
                <a:latin typeface="Times New Roman" pitchFamily="18" charset="0"/>
                <a:cs typeface="Times New Roman" pitchFamily="18" charset="0"/>
              </a:rPr>
              <a:t>Dataflow diagram</a:t>
            </a:r>
          </a:p>
          <a:p>
            <a:pPr algn="just">
              <a:defRPr/>
            </a:pPr>
            <a:r>
              <a:rPr lang="en-IN" sz="2600" dirty="0">
                <a:solidFill>
                  <a:schemeClr val="tx1">
                    <a:lumMod val="85000"/>
                    <a:lumOff val="15000"/>
                  </a:schemeClr>
                </a:solidFill>
                <a:latin typeface="Times New Roman" pitchFamily="18" charset="0"/>
                <a:cs typeface="Times New Roman" pitchFamily="18" charset="0"/>
              </a:rPr>
              <a:t>Sample Code</a:t>
            </a:r>
          </a:p>
          <a:p>
            <a:pPr algn="just">
              <a:defRPr/>
            </a:pPr>
            <a:r>
              <a:rPr lang="en-IN" sz="2600" dirty="0">
                <a:solidFill>
                  <a:schemeClr val="tx1">
                    <a:lumMod val="85000"/>
                    <a:lumOff val="15000"/>
                  </a:schemeClr>
                </a:solidFill>
                <a:latin typeface="Times New Roman" pitchFamily="18" charset="0"/>
                <a:cs typeface="Times New Roman" pitchFamily="18" charset="0"/>
              </a:rPr>
              <a:t>Results </a:t>
            </a:r>
          </a:p>
          <a:p>
            <a:pPr>
              <a:defRPr/>
            </a:pPr>
            <a:r>
              <a:rPr lang="en-US" sz="2600" dirty="0">
                <a:solidFill>
                  <a:schemeClr val="tx1">
                    <a:lumMod val="85000"/>
                    <a:lumOff val="15000"/>
                  </a:schemeClr>
                </a:solidFill>
                <a:latin typeface="Times New Roman" panose="02020603050405020304" pitchFamily="18" charset="0"/>
                <a:cs typeface="Times New Roman" panose="02020603050405020304" pitchFamily="18" charset="0"/>
              </a:rPr>
              <a:t>Conclusion</a:t>
            </a:r>
          </a:p>
          <a:p>
            <a:pPr>
              <a:defRPr/>
            </a:pPr>
            <a:r>
              <a:rPr lang="en-US" sz="2600" dirty="0">
                <a:solidFill>
                  <a:schemeClr val="tx1">
                    <a:lumMod val="85000"/>
                    <a:lumOff val="15000"/>
                  </a:schemeClr>
                </a:solidFill>
                <a:latin typeface="Times New Roman" panose="02020603050405020304" pitchFamily="18" charset="0"/>
                <a:cs typeface="Times New Roman" panose="02020603050405020304" pitchFamily="18" charset="0"/>
              </a:rPr>
              <a:t>Future Enhancement</a:t>
            </a:r>
          </a:p>
        </p:txBody>
      </p:sp>
    </p:spTree>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22C38-8C50-4AA2-8019-F4009D096A33}"/>
              </a:ext>
            </a:extLst>
          </p:cNvPr>
          <p:cNvSpPr>
            <a:spLocks noGrp="1"/>
          </p:cNvSpPr>
          <p:nvPr>
            <p:ph type="title"/>
          </p:nvPr>
        </p:nvSpPr>
        <p:spPr>
          <a:xfrm>
            <a:off x="677334" y="609600"/>
            <a:ext cx="8596668" cy="838200"/>
          </a:xfrm>
        </p:spPr>
        <p:txBody>
          <a:bodyPr>
            <a:normAutofit/>
          </a:bodyPr>
          <a:lstStyle/>
          <a:p>
            <a:pPr algn="ctr"/>
            <a:r>
              <a:rPr lang="en-US" sz="4000" b="1" dirty="0">
                <a:solidFill>
                  <a:schemeClr val="tx1"/>
                </a:solidFill>
                <a:latin typeface="Times New Roman" panose="02020603050405020304" pitchFamily="18" charset="0"/>
                <a:cs typeface="Times New Roman" panose="02020603050405020304" pitchFamily="18" charset="0"/>
              </a:rPr>
              <a:t>DATAFLOW DIAGRAM</a:t>
            </a:r>
            <a:endParaRPr lang="en-IN" sz="4000" b="1" dirty="0">
              <a:solidFill>
                <a:schemeClr val="tx1"/>
              </a:solidFill>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stretch>
            <a:fillRect/>
          </a:stretch>
        </p:blipFill>
        <p:spPr>
          <a:xfrm>
            <a:off x="677335" y="1776549"/>
            <a:ext cx="9550882" cy="4937759"/>
          </a:xfrm>
          <a:prstGeom prst="rect">
            <a:avLst/>
          </a:prstGeom>
        </p:spPr>
      </p:pic>
      <p:sp>
        <p:nvSpPr>
          <p:cNvPr id="5" name="AutoShape 2" descr="blob:https://web.whatsapp.com/b8f5c454-d128-49e6-88ac-11179905470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77989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129" y="180975"/>
            <a:ext cx="8596668" cy="819150"/>
          </a:xfrm>
        </p:spPr>
        <p:txBody>
          <a:bodyPr>
            <a:normAutofit/>
          </a:bodyPr>
          <a:lstStyle/>
          <a:p>
            <a:pPr algn="ctr"/>
            <a:r>
              <a:rPr lang="en-US" sz="4000" b="1" dirty="0">
                <a:solidFill>
                  <a:schemeClr val="tx1"/>
                </a:solidFill>
                <a:latin typeface="Times New Roman" panose="02020603050405020304" pitchFamily="18" charset="0"/>
                <a:cs typeface="Times New Roman" panose="02020603050405020304" pitchFamily="18" charset="0"/>
              </a:rPr>
              <a:t>SAMPLE CODE</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50869" y="876618"/>
            <a:ext cx="8842928" cy="5104764"/>
          </a:xfrm>
        </p:spPr>
        <p:txBody>
          <a:bodyPr>
            <a:noAutofit/>
          </a:bodyPr>
          <a:lstStyle/>
          <a:p>
            <a:pPr marL="0" indent="0">
              <a:buNone/>
            </a:pPr>
            <a:r>
              <a:rPr lang="en-IN" sz="1600" dirty="0">
                <a:latin typeface="Times New Roman" panose="02020603050405020304" pitchFamily="18" charset="0"/>
                <a:cs typeface="Times New Roman" panose="02020603050405020304" pitchFamily="18" charset="0"/>
              </a:rPr>
              <a:t>from flask import Flask, </a:t>
            </a:r>
            <a:r>
              <a:rPr lang="en-IN" sz="1600" dirty="0" err="1">
                <a:latin typeface="Times New Roman" panose="02020603050405020304" pitchFamily="18" charset="0"/>
                <a:cs typeface="Times New Roman" panose="02020603050405020304" pitchFamily="18" charset="0"/>
              </a:rPr>
              <a:t>render_template</a:t>
            </a:r>
            <a:r>
              <a:rPr lang="en-IN" sz="1600" dirty="0">
                <a:latin typeface="Times New Roman" panose="02020603050405020304" pitchFamily="18" charset="0"/>
                <a:cs typeface="Times New Roman" panose="02020603050405020304" pitchFamily="18" charset="0"/>
              </a:rPr>
              <a:t>, request, </a:t>
            </a:r>
            <a:r>
              <a:rPr lang="en-IN" sz="1600" dirty="0" err="1">
                <a:latin typeface="Times New Roman" panose="02020603050405020304" pitchFamily="18" charset="0"/>
                <a:cs typeface="Times New Roman" panose="02020603050405020304" pitchFamily="18" charset="0"/>
              </a:rPr>
              <a:t>url_for</a:t>
            </a:r>
            <a:r>
              <a:rPr lang="en-IN" sz="1600" dirty="0">
                <a:latin typeface="Times New Roman" panose="02020603050405020304" pitchFamily="18" charset="0"/>
                <a:cs typeface="Times New Roman" panose="02020603050405020304" pitchFamily="18" charset="0"/>
              </a:rPr>
              <a:t>, redirect, </a:t>
            </a:r>
            <a:r>
              <a:rPr lang="en-IN" sz="1600" dirty="0" err="1">
                <a:latin typeface="Times New Roman" panose="02020603050405020304" pitchFamily="18" charset="0"/>
                <a:cs typeface="Times New Roman" panose="02020603050405020304" pitchFamily="18" charset="0"/>
              </a:rPr>
              <a:t>jsonify</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import </a:t>
            </a:r>
            <a:r>
              <a:rPr lang="en-IN" sz="1600" dirty="0" err="1">
                <a:latin typeface="Times New Roman" panose="02020603050405020304" pitchFamily="18" charset="0"/>
                <a:cs typeface="Times New Roman" panose="02020603050405020304" pitchFamily="18" charset="0"/>
              </a:rPr>
              <a:t>json</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app = Flask(__name__)</a:t>
            </a:r>
          </a:p>
          <a:p>
            <a:pPr marL="0" indent="0">
              <a:buNone/>
            </a:pPr>
            <a:r>
              <a:rPr lang="en-IN" sz="1600" dirty="0" err="1">
                <a:latin typeface="Times New Roman" panose="02020603050405020304" pitchFamily="18" charset="0"/>
                <a:cs typeface="Times New Roman" panose="02020603050405020304" pitchFamily="18" charset="0"/>
              </a:rPr>
              <a:t>userdata</a:t>
            </a:r>
            <a:r>
              <a:rPr lang="en-IN" sz="1600" dirty="0">
                <a:latin typeface="Times New Roman" panose="02020603050405020304" pitchFamily="18" charset="0"/>
                <a:cs typeface="Times New Roman" panose="02020603050405020304" pitchFamily="18" charset="0"/>
              </a:rPr>
              <a:t> = 0</a:t>
            </a:r>
          </a:p>
          <a:p>
            <a:pPr marL="0" indent="0">
              <a:buNone/>
            </a:pP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app.route</a:t>
            </a:r>
            <a:r>
              <a:rPr lang="en-IN" sz="1600" dirty="0">
                <a:latin typeface="Times New Roman" panose="02020603050405020304" pitchFamily="18" charset="0"/>
                <a:cs typeface="Times New Roman" panose="02020603050405020304" pitchFamily="18" charset="0"/>
              </a:rPr>
              <a:t>('/')</a:t>
            </a:r>
          </a:p>
          <a:p>
            <a:pPr marL="0" indent="0">
              <a:buNone/>
            </a:pPr>
            <a:r>
              <a:rPr lang="en-IN" sz="1600" dirty="0" err="1">
                <a:latin typeface="Times New Roman" panose="02020603050405020304" pitchFamily="18" charset="0"/>
                <a:cs typeface="Times New Roman" panose="02020603050405020304" pitchFamily="18" charset="0"/>
              </a:rPr>
              <a:t>def</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hello_world</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return </a:t>
            </a:r>
            <a:r>
              <a:rPr lang="en-IN" sz="1600" dirty="0" err="1">
                <a:latin typeface="Times New Roman" panose="02020603050405020304" pitchFamily="18" charset="0"/>
                <a:cs typeface="Times New Roman" panose="02020603050405020304" pitchFamily="18" charset="0"/>
              </a:rPr>
              <a:t>render_template</a:t>
            </a:r>
            <a:r>
              <a:rPr lang="en-IN" sz="1600" dirty="0">
                <a:latin typeface="Times New Roman" panose="02020603050405020304" pitchFamily="18" charset="0"/>
                <a:cs typeface="Times New Roman" panose="02020603050405020304" pitchFamily="18" charset="0"/>
              </a:rPr>
              <a:t>('index.html')</a:t>
            </a:r>
          </a:p>
          <a:p>
            <a:pPr marL="0" indent="0">
              <a:buNone/>
            </a:pP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app.route</a:t>
            </a:r>
            <a:r>
              <a:rPr lang="en-IN" sz="1600" dirty="0">
                <a:latin typeface="Times New Roman" panose="02020603050405020304" pitchFamily="18" charset="0"/>
                <a:cs typeface="Times New Roman" panose="02020603050405020304" pitchFamily="18" charset="0"/>
              </a:rPr>
              <a:t>('/new')</a:t>
            </a:r>
          </a:p>
          <a:p>
            <a:pPr marL="0" indent="0">
              <a:buNone/>
            </a:pPr>
            <a:r>
              <a:rPr lang="en-IN" sz="1600" dirty="0" err="1">
                <a:latin typeface="Times New Roman" panose="02020603050405020304" pitchFamily="18" charset="0"/>
                <a:cs typeface="Times New Roman" panose="02020603050405020304" pitchFamily="18" charset="0"/>
              </a:rPr>
              <a:t>def</a:t>
            </a:r>
            <a:r>
              <a:rPr lang="en-IN" sz="1600" dirty="0">
                <a:latin typeface="Times New Roman" panose="02020603050405020304" pitchFamily="18" charset="0"/>
                <a:cs typeface="Times New Roman" panose="02020603050405020304" pitchFamily="18" charset="0"/>
              </a:rPr>
              <a:t> new():</a:t>
            </a:r>
          </a:p>
          <a:p>
            <a:pPr marL="0" indent="0">
              <a:buNone/>
            </a:pPr>
            <a:r>
              <a:rPr lang="en-IN" sz="1600" dirty="0">
                <a:latin typeface="Times New Roman" panose="02020603050405020304" pitchFamily="18" charset="0"/>
                <a:cs typeface="Times New Roman" panose="02020603050405020304" pitchFamily="18" charset="0"/>
              </a:rPr>
              <a:t> print("Here we are")</a:t>
            </a:r>
          </a:p>
          <a:p>
            <a:pPr marL="0" indent="0">
              <a:buNone/>
            </a:pPr>
            <a:r>
              <a:rPr lang="en-IN" sz="1600" dirty="0">
                <a:latin typeface="Times New Roman" panose="02020603050405020304" pitchFamily="18" charset="0"/>
                <a:cs typeface="Times New Roman" panose="02020603050405020304" pitchFamily="18" charset="0"/>
              </a:rPr>
              <a:t> return </a:t>
            </a:r>
            <a:r>
              <a:rPr lang="en-IN" sz="1600" dirty="0" err="1">
                <a:latin typeface="Times New Roman" panose="02020603050405020304" pitchFamily="18" charset="0"/>
                <a:cs typeface="Times New Roman" panose="02020603050405020304" pitchFamily="18" charset="0"/>
              </a:rPr>
              <a:t>render_template</a:t>
            </a:r>
            <a:r>
              <a:rPr lang="en-IN" sz="1600" dirty="0">
                <a:latin typeface="Times New Roman" panose="02020603050405020304" pitchFamily="18" charset="0"/>
                <a:cs typeface="Times New Roman" panose="02020603050405020304" pitchFamily="18" charset="0"/>
              </a:rPr>
              <a:t>('result.html')</a:t>
            </a:r>
          </a:p>
          <a:p>
            <a:pPr marL="0" indent="0">
              <a:buNone/>
            </a:pPr>
            <a:r>
              <a:rPr lang="en-IN" sz="1600" dirty="0">
                <a:latin typeface="Times New Roman" panose="02020603050405020304" pitchFamily="18" charset="0"/>
                <a:cs typeface="Times New Roman" panose="02020603050405020304" pitchFamily="18" charset="0"/>
              </a:rPr>
              <a:t> # return </a:t>
            </a:r>
            <a:r>
              <a:rPr lang="en-IN" sz="1600" dirty="0" err="1">
                <a:latin typeface="Times New Roman" panose="02020603050405020304" pitchFamily="18" charset="0"/>
                <a:cs typeface="Times New Roman" panose="02020603050405020304" pitchFamily="18" charset="0"/>
              </a:rPr>
              <a:t>jsonify</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userdata</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app.route</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getdata</a:t>
            </a:r>
            <a:r>
              <a:rPr lang="en-IN" sz="1600" dirty="0">
                <a:latin typeface="Times New Roman" panose="02020603050405020304" pitchFamily="18" charset="0"/>
                <a:cs typeface="Times New Roman" panose="02020603050405020304" pitchFamily="18" charset="0"/>
              </a:rPr>
              <a:t>', methods=['GET'])</a:t>
            </a:r>
          </a:p>
          <a:p>
            <a:pPr marL="0" indent="0">
              <a:buNone/>
            </a:pPr>
            <a:r>
              <a:rPr lang="en-IN" sz="1600" dirty="0" err="1">
                <a:latin typeface="Times New Roman" panose="02020603050405020304" pitchFamily="18" charset="0"/>
                <a:cs typeface="Times New Roman" panose="02020603050405020304" pitchFamily="18" charset="0"/>
              </a:rPr>
              <a:t>def</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getdata</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print("here </a:t>
            </a:r>
            <a:r>
              <a:rPr lang="en-IN" sz="1600" dirty="0" err="1">
                <a:latin typeface="Times New Roman" panose="02020603050405020304" pitchFamily="18" charset="0"/>
                <a:cs typeface="Times New Roman" panose="02020603050405020304" pitchFamily="18" charset="0"/>
              </a:rPr>
              <a:t>getedata</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return </a:t>
            </a:r>
            <a:r>
              <a:rPr lang="en-IN" sz="1600" dirty="0" err="1">
                <a:latin typeface="Times New Roman" panose="02020603050405020304" pitchFamily="18" charset="0"/>
                <a:cs typeface="Times New Roman" panose="02020603050405020304" pitchFamily="18" charset="0"/>
              </a:rPr>
              <a:t>jsonify</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userdata</a:t>
            </a:r>
            <a:r>
              <a:rPr lang="en-IN" sz="1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617798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672" y="571499"/>
            <a:ext cx="8921305" cy="6715125"/>
          </a:xfrm>
        </p:spPr>
        <p:txBody>
          <a:bodyPr>
            <a:noAutofit/>
          </a:bodyPr>
          <a:lstStyle/>
          <a:p>
            <a:pPr marL="0" indent="0">
              <a:buNone/>
            </a:pP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app.route</a:t>
            </a:r>
            <a:r>
              <a:rPr lang="en-IN" sz="1600" dirty="0">
                <a:latin typeface="Times New Roman" panose="02020603050405020304" pitchFamily="18" charset="0"/>
                <a:cs typeface="Times New Roman" panose="02020603050405020304" pitchFamily="18" charset="0"/>
              </a:rPr>
              <a:t>('/result', methods=['GET', 'POST'])</a:t>
            </a:r>
          </a:p>
          <a:p>
            <a:pPr marL="0" indent="0">
              <a:buNone/>
            </a:pPr>
            <a:r>
              <a:rPr lang="en-IN" sz="1600" dirty="0" err="1">
                <a:latin typeface="Times New Roman" panose="02020603050405020304" pitchFamily="18" charset="0"/>
                <a:cs typeface="Times New Roman" panose="02020603050405020304" pitchFamily="18" charset="0"/>
              </a:rPr>
              <a:t>def</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your_func</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print(</a:t>
            </a:r>
            <a:r>
              <a:rPr lang="en-IN" sz="1600" dirty="0" err="1">
                <a:latin typeface="Times New Roman" panose="02020603050405020304" pitchFamily="18" charset="0"/>
                <a:cs typeface="Times New Roman" panose="02020603050405020304" pitchFamily="18" charset="0"/>
              </a:rPr>
              <a:t>request.form</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 print(type(</a:t>
            </a:r>
            <a:r>
              <a:rPr lang="en-IN" sz="1600" dirty="0" err="1">
                <a:latin typeface="Times New Roman" panose="02020603050405020304" pitchFamily="18" charset="0"/>
                <a:cs typeface="Times New Roman" panose="02020603050405020304" pitchFamily="18" charset="0"/>
              </a:rPr>
              <a:t>request.form</a:t>
            </a:r>
            <a:r>
              <a:rPr lang="en-IN" sz="1600" dirty="0">
                <a:latin typeface="Times New Roman" panose="02020603050405020304" pitchFamily="18" charset="0"/>
                <a:cs typeface="Times New Roman" panose="02020603050405020304" pitchFamily="18" charset="0"/>
              </a:rPr>
              <a:t>['data']))</a:t>
            </a:r>
          </a:p>
          <a:p>
            <a:pPr marL="0" indent="0">
              <a:buNone/>
            </a:pPr>
            <a:r>
              <a:rPr lang="en-IN" sz="1600" dirty="0">
                <a:latin typeface="Times New Roman" panose="02020603050405020304" pitchFamily="18" charset="0"/>
                <a:cs typeface="Times New Roman" panose="02020603050405020304" pitchFamily="18" charset="0"/>
              </a:rPr>
              <a:t> # print(</a:t>
            </a:r>
            <a:r>
              <a:rPr lang="en-IN" sz="1600" dirty="0" err="1">
                <a:latin typeface="Times New Roman" panose="02020603050405020304" pitchFamily="18" charset="0"/>
                <a:cs typeface="Times New Roman" panose="02020603050405020304" pitchFamily="18" charset="0"/>
              </a:rPr>
              <a:t>json.loads</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request.form</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global </a:t>
            </a:r>
            <a:r>
              <a:rPr lang="en-IN" sz="1600" dirty="0" err="1">
                <a:latin typeface="Times New Roman" panose="02020603050405020304" pitchFamily="18" charset="0"/>
                <a:cs typeface="Times New Roman" panose="02020603050405020304" pitchFamily="18" charset="0"/>
              </a:rPr>
              <a:t>userdata</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userdata</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request.form</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 # print(</a:t>
            </a:r>
            <a:r>
              <a:rPr lang="en-IN" sz="1600" dirty="0" err="1">
                <a:latin typeface="Times New Roman" panose="02020603050405020304" pitchFamily="18" charset="0"/>
                <a:cs typeface="Times New Roman" panose="02020603050405020304" pitchFamily="18" charset="0"/>
              </a:rPr>
              <a:t>request.method</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 print(</a:t>
            </a:r>
            <a:r>
              <a:rPr lang="en-IN" sz="1600" dirty="0" err="1">
                <a:latin typeface="Times New Roman" panose="02020603050405020304" pitchFamily="18" charset="0"/>
                <a:cs typeface="Times New Roman" panose="02020603050405020304" pitchFamily="18" charset="0"/>
              </a:rPr>
              <a:t>request.form</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 if (</a:t>
            </a:r>
            <a:r>
              <a:rPr lang="en-IN" sz="1600" dirty="0" err="1">
                <a:latin typeface="Times New Roman" panose="02020603050405020304" pitchFamily="18" charset="0"/>
                <a:cs typeface="Times New Roman" panose="02020603050405020304" pitchFamily="18" charset="0"/>
              </a:rPr>
              <a:t>request.method</a:t>
            </a:r>
            <a:r>
              <a:rPr lang="en-IN" sz="1600" dirty="0">
                <a:latin typeface="Times New Roman" panose="02020603050405020304" pitchFamily="18" charset="0"/>
                <a:cs typeface="Times New Roman" panose="02020603050405020304" pitchFamily="18" charset="0"/>
              </a:rPr>
              <a:t> == 'POST'):</a:t>
            </a:r>
          </a:p>
          <a:p>
            <a:pPr marL="0" indent="0">
              <a:buNone/>
            </a:pPr>
            <a:r>
              <a:rPr lang="en-IN" sz="1600" dirty="0">
                <a:latin typeface="Times New Roman" panose="02020603050405020304" pitchFamily="18" charset="0"/>
                <a:cs typeface="Times New Roman" panose="02020603050405020304" pitchFamily="18" charset="0"/>
              </a:rPr>
              <a:t> # print("here I am")</a:t>
            </a:r>
          </a:p>
          <a:p>
            <a:pPr marL="0" indent="0">
              <a:buNone/>
            </a:pPr>
            <a:r>
              <a:rPr lang="en-IN" sz="1600" dirty="0">
                <a:latin typeface="Times New Roman" panose="02020603050405020304" pitchFamily="18" charset="0"/>
                <a:cs typeface="Times New Roman" panose="02020603050405020304" pitchFamily="18" charset="0"/>
              </a:rPr>
              <a:t> # return </a:t>
            </a:r>
            <a:r>
              <a:rPr lang="en-IN" sz="1600" dirty="0" err="1">
                <a:latin typeface="Times New Roman" panose="02020603050405020304" pitchFamily="18" charset="0"/>
                <a:cs typeface="Times New Roman" panose="02020603050405020304" pitchFamily="18" charset="0"/>
              </a:rPr>
              <a:t>render_template</a:t>
            </a:r>
            <a:r>
              <a:rPr lang="en-IN" sz="1600" dirty="0">
                <a:latin typeface="Times New Roman" panose="02020603050405020304" pitchFamily="18" charset="0"/>
                <a:cs typeface="Times New Roman" panose="02020603050405020304" pitchFamily="18" charset="0"/>
              </a:rPr>
              <a:t>('result.html')</a:t>
            </a:r>
          </a:p>
          <a:p>
            <a:pPr marL="0" indent="0">
              <a:buNone/>
            </a:pPr>
            <a:r>
              <a:rPr lang="en-IN" sz="1600" dirty="0">
                <a:latin typeface="Times New Roman" panose="02020603050405020304" pitchFamily="18" charset="0"/>
                <a:cs typeface="Times New Roman" panose="02020603050405020304" pitchFamily="18" charset="0"/>
              </a:rPr>
              <a:t> return redirect(</a:t>
            </a:r>
            <a:r>
              <a:rPr lang="en-IN" sz="1600" dirty="0" err="1">
                <a:latin typeface="Times New Roman" panose="02020603050405020304" pitchFamily="18" charset="0"/>
                <a:cs typeface="Times New Roman" panose="02020603050405020304" pitchFamily="18" charset="0"/>
              </a:rPr>
              <a:t>url_for</a:t>
            </a:r>
            <a:r>
              <a:rPr lang="en-IN" sz="1600" dirty="0">
                <a:latin typeface="Times New Roman" panose="02020603050405020304" pitchFamily="18" charset="0"/>
                <a:cs typeface="Times New Roman" panose="02020603050405020304" pitchFamily="18" charset="0"/>
              </a:rPr>
              <a:t>('new'))</a:t>
            </a:r>
          </a:p>
          <a:p>
            <a:pPr marL="0" indent="0">
              <a:buNone/>
            </a:pPr>
            <a:r>
              <a:rPr lang="en-IN" sz="1600" dirty="0">
                <a:latin typeface="Times New Roman" panose="02020603050405020304" pitchFamily="18" charset="0"/>
                <a:cs typeface="Times New Roman" panose="02020603050405020304" pitchFamily="18" charset="0"/>
              </a:rPr>
              <a:t>if __name__ == '__main__':</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app.run</a:t>
            </a:r>
            <a:r>
              <a:rPr lang="en-IN" sz="1600" dirty="0">
                <a:latin typeface="Times New Roman" panose="02020603050405020304" pitchFamily="18" charset="0"/>
                <a:cs typeface="Times New Roman" panose="02020603050405020304" pitchFamily="18" charset="0"/>
              </a:rPr>
              <a:t>(debug=True, host='127.0.0.1', port=5500)</a:t>
            </a:r>
          </a:p>
        </p:txBody>
      </p:sp>
    </p:spTree>
    <p:extLst>
      <p:ext uri="{BB962C8B-B14F-4D97-AF65-F5344CB8AC3E}">
        <p14:creationId xmlns:p14="http://schemas.microsoft.com/office/powerpoint/2010/main" val="3929529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86811-D190-DA2E-E6D2-746438D6167C}"/>
              </a:ext>
            </a:extLst>
          </p:cNvPr>
          <p:cNvSpPr>
            <a:spLocks noGrp="1"/>
          </p:cNvSpPr>
          <p:nvPr>
            <p:ph type="title"/>
          </p:nvPr>
        </p:nvSpPr>
        <p:spPr>
          <a:xfrm>
            <a:off x="677334" y="609600"/>
            <a:ext cx="8596668" cy="866775"/>
          </a:xfrm>
        </p:spPr>
        <p:txBody>
          <a:bodyPr>
            <a:normAutofit/>
          </a:bodyPr>
          <a:lstStyle/>
          <a:p>
            <a:pPr algn="ctr"/>
            <a:r>
              <a:rPr lang="en-US" sz="4000" b="1" dirty="0">
                <a:solidFill>
                  <a:schemeClr val="tx1"/>
                </a:solidFill>
                <a:latin typeface="Times New Roman" panose="02020603050405020304" pitchFamily="18" charset="0"/>
                <a:cs typeface="Times New Roman" panose="02020603050405020304" pitchFamily="18" charset="0"/>
              </a:rPr>
              <a:t>RESULT</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89E8892E-2D1A-70C9-2BE4-49B3E8EDF518}"/>
              </a:ext>
            </a:extLst>
          </p:cNvPr>
          <p:cNvSpPr>
            <a:spLocks noGrp="1"/>
          </p:cNvSpPr>
          <p:nvPr>
            <p:ph idx="1"/>
          </p:nvPr>
        </p:nvSpPr>
        <p:spPr>
          <a:xfrm>
            <a:off x="677334" y="1647825"/>
            <a:ext cx="10124016" cy="4393537"/>
          </a:xfrm>
        </p:spPr>
        <p:txBody>
          <a:bodyPr>
            <a:normAutofit/>
          </a:bodyPr>
          <a:lstStyle/>
          <a:p>
            <a:r>
              <a:rPr lang="en-US" sz="2400" dirty="0">
                <a:latin typeface="Times New Roman" panose="02020603050405020304" pitchFamily="18" charset="0"/>
                <a:cs typeface="Times New Roman" panose="02020603050405020304" pitchFamily="18" charset="0"/>
              </a:rPr>
              <a:t>FACE ACTION NOTICES:</a:t>
            </a: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9479477-08D4-5A1C-F539-D749D4EC38B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8700" y="2213325"/>
            <a:ext cx="9467850" cy="4739925"/>
          </a:xfrm>
          <a:prstGeom prst="rect">
            <a:avLst/>
          </a:prstGeom>
          <a:noFill/>
          <a:ln>
            <a:noFill/>
          </a:ln>
        </p:spPr>
      </p:pic>
    </p:spTree>
    <p:extLst>
      <p:ext uri="{BB962C8B-B14F-4D97-AF65-F5344CB8AC3E}">
        <p14:creationId xmlns:p14="http://schemas.microsoft.com/office/powerpoint/2010/main" val="36883600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F1987E0-68E1-06A5-192E-064CF7285A77}"/>
              </a:ext>
            </a:extLst>
          </p:cNvPr>
          <p:cNvSpPr>
            <a:spLocks noGrp="1"/>
          </p:cNvSpPr>
          <p:nvPr>
            <p:ph idx="1"/>
          </p:nvPr>
        </p:nvSpPr>
        <p:spPr>
          <a:xfrm>
            <a:off x="677334" y="447675"/>
            <a:ext cx="10295466" cy="5593687"/>
          </a:xfrm>
        </p:spPr>
        <p:txBody>
          <a:bodyPr>
            <a:normAutofit/>
          </a:bodyPr>
          <a:lstStyle/>
          <a:p>
            <a:r>
              <a:rPr lang="en-US" sz="2400" dirty="0">
                <a:latin typeface="Times New Roman" panose="02020603050405020304" pitchFamily="18" charset="0"/>
                <a:cs typeface="Times New Roman" panose="02020603050405020304" pitchFamily="18" charset="0"/>
              </a:rPr>
              <a:t>MAIN SERVER SITE</a:t>
            </a: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B49AD66-5C2B-2E44-401D-F8E437703A2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4426" y="1130300"/>
            <a:ext cx="9496424" cy="5280025"/>
          </a:xfrm>
          <a:prstGeom prst="rect">
            <a:avLst/>
          </a:prstGeom>
          <a:noFill/>
          <a:ln>
            <a:noFill/>
          </a:ln>
        </p:spPr>
      </p:pic>
    </p:spTree>
    <p:extLst>
      <p:ext uri="{BB962C8B-B14F-4D97-AF65-F5344CB8AC3E}">
        <p14:creationId xmlns:p14="http://schemas.microsoft.com/office/powerpoint/2010/main" val="13744296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AE7F4E1-C313-BF51-E883-26F20F9C5677}"/>
              </a:ext>
            </a:extLst>
          </p:cNvPr>
          <p:cNvSpPr>
            <a:spLocks noGrp="1"/>
          </p:cNvSpPr>
          <p:nvPr>
            <p:ph idx="1"/>
          </p:nvPr>
        </p:nvSpPr>
        <p:spPr>
          <a:xfrm>
            <a:off x="677334" y="628651"/>
            <a:ext cx="8596668" cy="5412712"/>
          </a:xfrm>
        </p:spPr>
        <p:txBody>
          <a:bodyPr>
            <a:normAutofit/>
          </a:bodyPr>
          <a:lstStyle/>
          <a:p>
            <a:r>
              <a:rPr lang="en-US" sz="2400" dirty="0">
                <a:latin typeface="Times New Roman" panose="02020603050405020304" pitchFamily="18" charset="0"/>
                <a:cs typeface="Times New Roman" panose="02020603050405020304" pitchFamily="18" charset="0"/>
              </a:rPr>
              <a:t>OUTPUT GENERATION-1</a:t>
            </a: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7" name="Content Placeholder 3">
            <a:extLst>
              <a:ext uri="{FF2B5EF4-FFF2-40B4-BE49-F238E27FC236}">
                <a16:creationId xmlns:a16="http://schemas.microsoft.com/office/drawing/2014/main" id="{AE41C2BE-246F-FC06-0383-1A5089E72FA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333500"/>
            <a:ext cx="9563100" cy="5334000"/>
          </a:xfrm>
          <a:prstGeom prst="rect">
            <a:avLst/>
          </a:prstGeom>
          <a:noFill/>
          <a:ln>
            <a:noFill/>
          </a:ln>
        </p:spPr>
      </p:pic>
    </p:spTree>
    <p:extLst>
      <p:ext uri="{BB962C8B-B14F-4D97-AF65-F5344CB8AC3E}">
        <p14:creationId xmlns:p14="http://schemas.microsoft.com/office/powerpoint/2010/main" val="46754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D48366-6EFF-05C5-DA7B-09D9103A6088}"/>
              </a:ext>
            </a:extLst>
          </p:cNvPr>
          <p:cNvSpPr>
            <a:spLocks noGrp="1"/>
          </p:cNvSpPr>
          <p:nvPr>
            <p:ph idx="1"/>
          </p:nvPr>
        </p:nvSpPr>
        <p:spPr>
          <a:xfrm>
            <a:off x="677334" y="561975"/>
            <a:ext cx="8596668" cy="5479387"/>
          </a:xfrm>
        </p:spPr>
        <p:txBody>
          <a:bodyPr>
            <a:normAutofit/>
          </a:bodyPr>
          <a:lstStyle/>
          <a:p>
            <a:r>
              <a:rPr lang="en-US" sz="2400" dirty="0">
                <a:latin typeface="Times New Roman" panose="02020603050405020304" pitchFamily="18" charset="0"/>
                <a:cs typeface="Times New Roman" panose="02020603050405020304" pitchFamily="18" charset="0"/>
              </a:rPr>
              <a:t>OUTPUT GENERATION-2</a:t>
            </a: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5A2E365-364A-31BF-E91A-829CF1C960C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33475" y="1308099"/>
            <a:ext cx="9100607" cy="5245101"/>
          </a:xfrm>
          <a:prstGeom prst="rect">
            <a:avLst/>
          </a:prstGeom>
          <a:noFill/>
          <a:ln>
            <a:noFill/>
          </a:ln>
        </p:spPr>
      </p:pic>
    </p:spTree>
    <p:extLst>
      <p:ext uri="{BB962C8B-B14F-4D97-AF65-F5344CB8AC3E}">
        <p14:creationId xmlns:p14="http://schemas.microsoft.com/office/powerpoint/2010/main" val="15159774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71169652-FF10-4D9A-AFAF-E2B83C434C65}"/>
              </a:ext>
            </a:extLst>
          </p:cNvPr>
          <p:cNvSpPr>
            <a:spLocks noGrp="1" noChangeArrowheads="1"/>
          </p:cNvSpPr>
          <p:nvPr>
            <p:ph type="title"/>
          </p:nvPr>
        </p:nvSpPr>
        <p:spPr>
          <a:xfrm>
            <a:off x="3867679" y="1000125"/>
            <a:ext cx="4456641" cy="876300"/>
          </a:xfrm>
        </p:spPr>
        <p:txBody>
          <a:bodyPr/>
          <a:lstStyle/>
          <a:p>
            <a:pPr algn="ctr" eaLnBrk="1" hangingPunct="1"/>
            <a:r>
              <a:rPr lang="en-IN" altLang="en-US" sz="4000" b="1" dirty="0">
                <a:ln>
                  <a:noFill/>
                </a:ln>
                <a:solidFill>
                  <a:schemeClr val="tx1"/>
                </a:solidFill>
                <a:latin typeface="Times New Roman" panose="02020603050405020304" pitchFamily="18" charset="0"/>
                <a:cs typeface="Times New Roman" panose="02020603050405020304" pitchFamily="18" charset="0"/>
              </a:rPr>
              <a:t>CONCLUSION</a:t>
            </a:r>
            <a:endParaRPr lang="en-US" altLang="en-US" sz="4000" b="1" dirty="0">
              <a:ln>
                <a:noFill/>
              </a:ln>
              <a:solidFill>
                <a:schemeClr val="tx1"/>
              </a:solidFill>
              <a:latin typeface="Times New Roman" panose="02020603050405020304" pitchFamily="18" charset="0"/>
              <a:cs typeface="Times New Roman" panose="02020603050405020304" pitchFamily="18" charset="0"/>
            </a:endParaRPr>
          </a:p>
        </p:txBody>
      </p:sp>
      <p:sp>
        <p:nvSpPr>
          <p:cNvPr id="28675" name="TextBox 2">
            <a:extLst>
              <a:ext uri="{FF2B5EF4-FFF2-40B4-BE49-F238E27FC236}">
                <a16:creationId xmlns:a16="http://schemas.microsoft.com/office/drawing/2014/main" id="{896A3996-99C3-48E6-AFE9-715D712F45EB}"/>
              </a:ext>
            </a:extLst>
          </p:cNvPr>
          <p:cNvSpPr txBox="1">
            <a:spLocks noChangeArrowheads="1"/>
          </p:cNvSpPr>
          <p:nvPr/>
        </p:nvSpPr>
        <p:spPr bwMode="auto">
          <a:xfrm>
            <a:off x="200026" y="2381250"/>
            <a:ext cx="114681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used to evaluate the student's observable actions in the classroom teaching system.</a:t>
            </a:r>
          </a:p>
          <a:p>
            <a:pPr marL="342900" indent="-342900" algn="just">
              <a:lnSpc>
                <a:spcPct val="150000"/>
              </a:lnSpc>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rPr>
              <a:t>Student features are captured from every frame and data is analysed based on different types of activity related to eye movement, mouth movements, head movements and analysis is done on student active status on that respective class.</a:t>
            </a:r>
            <a:endParaRPr lang="en-US" sz="24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Which display’s the live identification of student actions based on specified scenes. The evaluation was created right after the live feed review.</a:t>
            </a:r>
          </a:p>
          <a:p>
            <a:pPr algn="just"/>
            <a:endParaRPr lang="en-US" altLang="en-US" sz="36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A2120-0CD2-E0EA-B428-748115B7A398}"/>
              </a:ext>
            </a:extLst>
          </p:cNvPr>
          <p:cNvSpPr>
            <a:spLocks noGrp="1"/>
          </p:cNvSpPr>
          <p:nvPr>
            <p:ph type="title"/>
          </p:nvPr>
        </p:nvSpPr>
        <p:spPr>
          <a:xfrm>
            <a:off x="1597641" y="676275"/>
            <a:ext cx="8596668" cy="895350"/>
          </a:xfrm>
        </p:spPr>
        <p:txBody>
          <a:bodyPr>
            <a:normAutofit/>
          </a:bodyPr>
          <a:lstStyle/>
          <a:p>
            <a:pPr algn="ctr"/>
            <a:r>
              <a:rPr lang="en-US" sz="4000" b="1" dirty="0">
                <a:solidFill>
                  <a:schemeClr val="tx1"/>
                </a:solidFill>
                <a:latin typeface="Times New Roman" panose="02020603050405020304" pitchFamily="18" charset="0"/>
                <a:cs typeface="Times New Roman" panose="02020603050405020304" pitchFamily="18" charset="0"/>
              </a:rPr>
              <a:t>FUTURE ENHANCEMENT</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CDC249D-7627-A0AF-F3F6-43F8C353A163}"/>
              </a:ext>
            </a:extLst>
          </p:cNvPr>
          <p:cNvSpPr>
            <a:spLocks noGrp="1"/>
          </p:cNvSpPr>
          <p:nvPr>
            <p:ph idx="1"/>
          </p:nvPr>
        </p:nvSpPr>
        <p:spPr>
          <a:xfrm>
            <a:off x="285750" y="2217740"/>
            <a:ext cx="10953750" cy="3316286"/>
          </a:xfrm>
        </p:spPr>
        <p:txBody>
          <a:bodyPr/>
          <a:lstStyle/>
          <a:p>
            <a:pPr marL="576580" marR="375920" indent="-285750" algn="just">
              <a:lnSpc>
                <a:spcPct val="150000"/>
              </a:lnSpc>
              <a:spcBef>
                <a:spcPts val="920"/>
              </a:spcBef>
            </a:pPr>
            <a:r>
              <a:rPr lang="en-US" sz="2400" dirty="0">
                <a:effectLst/>
                <a:latin typeface="Times New Roman" panose="02020603050405020304" pitchFamily="18" charset="0"/>
                <a:ea typeface="Times New Roman" panose="02020603050405020304" pitchFamily="18" charset="0"/>
              </a:rPr>
              <a:t>The</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future</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scope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that it is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create a</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self-sufficient</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agent that</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can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offer information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a:t>
            </a:r>
            <a:r>
              <a:rPr lang="en-IN" sz="2400" dirty="0">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both teachers and pupils. </a:t>
            </a:r>
          </a:p>
          <a:p>
            <a:pPr marL="576580" marR="375920" indent="-285750" algn="just">
              <a:lnSpc>
                <a:spcPct val="150000"/>
              </a:lnSpc>
              <a:spcBef>
                <a:spcPts val="920"/>
              </a:spcBef>
            </a:pPr>
            <a:r>
              <a:rPr lang="en-US" sz="2400" dirty="0">
                <a:effectLst/>
                <a:latin typeface="Times New Roman" panose="02020603050405020304" pitchFamily="18" charset="0"/>
                <a:ea typeface="Times New Roman" panose="02020603050405020304" pitchFamily="18" charset="0"/>
              </a:rPr>
              <a:t>The level of student involvement is directly related to important academic</a:t>
            </a:r>
            <a:r>
              <a:rPr lang="en-US" sz="2400" spc="-2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outcomes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like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critical</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thinking and the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marks students get in a</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topic.</a:t>
            </a:r>
            <a:endParaRPr lang="en-IN" sz="24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071054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1B7F766C-1291-4627-8D47-2C0D87FC3E30}"/>
              </a:ext>
            </a:extLst>
          </p:cNvPr>
          <p:cNvSpPr>
            <a:spLocks noGrp="1" noChangeArrowheads="1"/>
          </p:cNvSpPr>
          <p:nvPr>
            <p:ph type="title" idx="4294967295"/>
          </p:nvPr>
        </p:nvSpPr>
        <p:spPr>
          <a:xfrm>
            <a:off x="866775" y="2846388"/>
            <a:ext cx="7991475" cy="1563687"/>
          </a:xfrm>
        </p:spPr>
        <p:txBody>
          <a:bodyPr>
            <a:normAutofit/>
          </a:bodyPr>
          <a:lstStyle/>
          <a:p>
            <a:pPr eaLnBrk="1" hangingPunct="1"/>
            <a:r>
              <a:rPr lang="en-US" altLang="en-US" sz="8000" i="1" dirty="0">
                <a:ln>
                  <a:noFill/>
                </a:ln>
                <a:solidFill>
                  <a:schemeClr val="tx1"/>
                </a:solidFill>
                <a:latin typeface="Times New Roman" panose="02020603050405020304" pitchFamily="18" charset="0"/>
                <a:cs typeface="Times New Roman" panose="02020603050405020304" pitchFamily="18" charset="0"/>
              </a:rPr>
              <a:t>       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5F2778-839E-4238-A062-F03A997F3B96}"/>
              </a:ext>
            </a:extLst>
          </p:cNvPr>
          <p:cNvSpPr>
            <a:spLocks noGrp="1"/>
          </p:cNvSpPr>
          <p:nvPr>
            <p:ph idx="1"/>
          </p:nvPr>
        </p:nvSpPr>
        <p:spPr>
          <a:xfrm>
            <a:off x="100092" y="2085974"/>
            <a:ext cx="11801313" cy="4552951"/>
          </a:xfrm>
        </p:spPr>
        <p:txBody>
          <a:bodyPr rtlCol="0">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Due to the health emergency situation, which forced universities to stop using their centers as a means of teaching, many of them opted for virtual education. </a:t>
            </a:r>
          </a:p>
          <a:p>
            <a:pPr algn="just">
              <a:lnSpc>
                <a:spcPct val="150000"/>
              </a:lnSpc>
            </a:pPr>
            <a:r>
              <a:rPr lang="en-US" sz="2400" dirty="0">
                <a:latin typeface="Times New Roman" panose="02020603050405020304" pitchFamily="18" charset="0"/>
                <a:cs typeface="Times New Roman" panose="02020603050405020304" pitchFamily="18" charset="0"/>
              </a:rPr>
              <a:t>Affecting the learning process of students, which has predisposed many of them to become familiar with this new learning process, making the use of virtual platforms more common. </a:t>
            </a:r>
          </a:p>
          <a:p>
            <a:pPr algn="just">
              <a:lnSpc>
                <a:spcPct val="150000"/>
              </a:lnSpc>
              <a:defRPr/>
            </a:pPr>
            <a:r>
              <a:rPr lang="en-IN" sz="2400" dirty="0">
                <a:latin typeface="Times New Roman" panose="02020603050405020304" pitchFamily="18" charset="0"/>
                <a:cs typeface="Times New Roman" panose="02020603050405020304" pitchFamily="18" charset="0"/>
              </a:rPr>
              <a:t>In this project live student behaviour analysis is performed using artificial intelligence and machine learning models.</a:t>
            </a:r>
          </a:p>
          <a:p>
            <a:pPr marL="0" indent="0">
              <a:buNone/>
              <a:defRPr/>
            </a:pPr>
            <a:endParaRPr lang="en-US" sz="24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7EA628A-FE6A-4281-9296-B90026C195B4}"/>
              </a:ext>
            </a:extLst>
          </p:cNvPr>
          <p:cNvSpPr txBox="1"/>
          <p:nvPr/>
        </p:nvSpPr>
        <p:spPr>
          <a:xfrm>
            <a:off x="1448239" y="855587"/>
            <a:ext cx="9200270" cy="707886"/>
          </a:xfrm>
          <a:prstGeom prst="rect">
            <a:avLst/>
          </a:prstGeom>
          <a:noFill/>
        </p:spPr>
        <p:txBody>
          <a:bodyPr wrap="square" rtlCol="0">
            <a:spAutoFit/>
          </a:bodyPr>
          <a:lstStyle/>
          <a:p>
            <a:pPr algn="ctr"/>
            <a:r>
              <a:rPr kumimoji="0" lang="en-US" altLang="en-US" sz="4000" b="1" i="0" u="none" strike="noStrike" kern="1200" cap="all" spc="0" normalizeH="0" baseline="0" noProof="0" dirty="0">
                <a:ln>
                  <a:noFill/>
                </a:ln>
                <a:effectLst/>
                <a:uLnTx/>
                <a:uFillTx/>
                <a:latin typeface="Times New Roman" panose="02020603050405020304" pitchFamily="18" charset="0"/>
                <a:ea typeface="+mj-ea"/>
                <a:cs typeface="Times New Roman" panose="02020603050405020304" pitchFamily="18" charset="0"/>
              </a:rPr>
              <a:t>ABSTRACt</a:t>
            </a: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33201C2A-A2B9-4B78-B112-767E1801A245}"/>
              </a:ext>
            </a:extLst>
          </p:cNvPr>
          <p:cNvSpPr>
            <a:spLocks noGrp="1" noChangeArrowheads="1"/>
          </p:cNvSpPr>
          <p:nvPr>
            <p:ph type="title"/>
          </p:nvPr>
        </p:nvSpPr>
        <p:spPr>
          <a:xfrm>
            <a:off x="3531997" y="797313"/>
            <a:ext cx="7729728" cy="1188720"/>
          </a:xfrm>
        </p:spPr>
        <p:txBody>
          <a:bodyPr/>
          <a:lstStyle/>
          <a:p>
            <a:pPr eaLnBrk="1" hangingPunct="1"/>
            <a:r>
              <a:rPr lang="en-US" altLang="en-US" sz="3200" b="1" dirty="0">
                <a:ln>
                  <a:noFill/>
                </a:ln>
                <a:latin typeface="Times New Roman" panose="02020603050405020304" pitchFamily="18" charset="0"/>
                <a:cs typeface="Times New Roman" panose="02020603050405020304" pitchFamily="18" charset="0"/>
              </a:rPr>
              <a:t> </a:t>
            </a:r>
            <a:r>
              <a:rPr lang="en-US" altLang="en-US" sz="4000" b="1" dirty="0">
                <a:ln>
                  <a:noFill/>
                </a:ln>
                <a:solidFill>
                  <a:schemeClr val="tx1"/>
                </a:solidFill>
                <a:latin typeface="Times New Roman" panose="02020603050405020304" pitchFamily="18" charset="0"/>
                <a:cs typeface="Times New Roman" panose="02020603050405020304" pitchFamily="18" charset="0"/>
              </a:rPr>
              <a:t>EXISTING SYSTEM</a:t>
            </a:r>
            <a:endParaRPr lang="en-US" altLang="en-US" sz="4000" b="1" dirty="0">
              <a:ln>
                <a:noFill/>
              </a:ln>
              <a:solidFill>
                <a:schemeClr val="tx1"/>
              </a:solidFill>
            </a:endParaRPr>
          </a:p>
        </p:txBody>
      </p:sp>
      <p:sp>
        <p:nvSpPr>
          <p:cNvPr id="3" name="Content Placeholder 2">
            <a:extLst>
              <a:ext uri="{FF2B5EF4-FFF2-40B4-BE49-F238E27FC236}">
                <a16:creationId xmlns:a16="http://schemas.microsoft.com/office/drawing/2014/main" id="{7BC03563-A5E5-4D09-9540-E1B481C1B546}"/>
              </a:ext>
            </a:extLst>
          </p:cNvPr>
          <p:cNvSpPr>
            <a:spLocks noGrp="1"/>
          </p:cNvSpPr>
          <p:nvPr>
            <p:ph idx="1"/>
          </p:nvPr>
        </p:nvSpPr>
        <p:spPr>
          <a:xfrm>
            <a:off x="285751" y="1714500"/>
            <a:ext cx="11525250" cy="4953000"/>
          </a:xfrm>
        </p:spPr>
        <p:txBody>
          <a:bodyPr rtlCol="0">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Teaching is at a distance where the use of different means of videoconferencing is relevant in education. </a:t>
            </a:r>
          </a:p>
          <a:p>
            <a:pPr algn="just">
              <a:lnSpc>
                <a:spcPct val="150000"/>
              </a:lnSpc>
            </a:pPr>
            <a:r>
              <a:rPr lang="en-US" sz="2400" dirty="0">
                <a:latin typeface="Times New Roman" panose="02020603050405020304" pitchFamily="18" charset="0"/>
                <a:cs typeface="Times New Roman" panose="02020603050405020304" pitchFamily="18" charset="0"/>
              </a:rPr>
              <a:t>Since, it has a very significant role in the learning experience of the students .</a:t>
            </a:r>
          </a:p>
          <a:p>
            <a:pPr algn="just">
              <a:lnSpc>
                <a:spcPct val="150000"/>
              </a:lnSpc>
            </a:pPr>
            <a:r>
              <a:rPr lang="en-US" sz="2400" dirty="0">
                <a:latin typeface="Times New Roman" panose="02020603050405020304" pitchFamily="18" charset="0"/>
                <a:cs typeface="Times New Roman" panose="02020603050405020304" pitchFamily="18" charset="0"/>
              </a:rPr>
              <a:t>This indicates that ICT (Information and Communication Technology) has contributed to the new educational reforms. </a:t>
            </a:r>
          </a:p>
          <a:p>
            <a:pPr algn="just">
              <a:lnSpc>
                <a:spcPct val="150000"/>
              </a:lnSpc>
            </a:pPr>
            <a:r>
              <a:rPr lang="en-US" sz="2400" dirty="0">
                <a:latin typeface="Times New Roman" panose="02020603050405020304" pitchFamily="18" charset="0"/>
                <a:cs typeface="Times New Roman" panose="02020603050405020304" pitchFamily="18" charset="0"/>
              </a:rPr>
              <a:t>Google meet was mostly used by students in work meetings as opposed to teachers who preferred to zoom in on class meetings.</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B7DB62E4-AF96-4884-92CC-0959CEC3AE93}"/>
              </a:ext>
            </a:extLst>
          </p:cNvPr>
          <p:cNvSpPr>
            <a:spLocks noGrp="1" noChangeArrowheads="1"/>
          </p:cNvSpPr>
          <p:nvPr>
            <p:ph type="title"/>
          </p:nvPr>
        </p:nvSpPr>
        <p:spPr>
          <a:xfrm>
            <a:off x="3827233" y="1303342"/>
            <a:ext cx="7729728" cy="1188720"/>
          </a:xfrm>
          <a:noFill/>
        </p:spPr>
        <p:txBody>
          <a:bodyPr>
            <a:normAutofit/>
          </a:bodyPr>
          <a:lstStyle/>
          <a:p>
            <a:pPr eaLnBrk="1" hangingPunct="1"/>
            <a:r>
              <a:rPr lang="en-US" altLang="en-US" sz="4000" b="1" dirty="0">
                <a:ln>
                  <a:noFill/>
                </a:ln>
                <a:latin typeface="Times New Roman" panose="02020603050405020304" pitchFamily="18" charset="0"/>
                <a:cs typeface="Times New Roman" panose="02020603050405020304" pitchFamily="18" charset="0"/>
              </a:rPr>
              <a:t> </a:t>
            </a:r>
            <a:r>
              <a:rPr lang="en-US" altLang="en-US" sz="4000" b="1" dirty="0">
                <a:ln>
                  <a:noFill/>
                </a:ln>
                <a:solidFill>
                  <a:schemeClr val="tx1"/>
                </a:solidFill>
                <a:latin typeface="Times New Roman" panose="02020603050405020304" pitchFamily="18" charset="0"/>
                <a:cs typeface="Times New Roman" panose="02020603050405020304" pitchFamily="18" charset="0"/>
              </a:rPr>
              <a:t>DISADVANTAGES</a:t>
            </a:r>
            <a:endParaRPr lang="en-US" altLang="en-US" sz="4000" dirty="0">
              <a:ln>
                <a:noFill/>
              </a:ln>
              <a:solidFill>
                <a:schemeClr val="tx1"/>
              </a:solidFill>
            </a:endParaRPr>
          </a:p>
        </p:txBody>
      </p:sp>
      <p:sp>
        <p:nvSpPr>
          <p:cNvPr id="3" name="Content Placeholder 2">
            <a:extLst>
              <a:ext uri="{FF2B5EF4-FFF2-40B4-BE49-F238E27FC236}">
                <a16:creationId xmlns:a16="http://schemas.microsoft.com/office/drawing/2014/main" id="{491368C8-1F18-49F7-A520-AF2395BCFB2B}"/>
              </a:ext>
            </a:extLst>
          </p:cNvPr>
          <p:cNvSpPr>
            <a:spLocks noGrp="1"/>
          </p:cNvSpPr>
          <p:nvPr>
            <p:ph idx="1"/>
          </p:nvPr>
        </p:nvSpPr>
        <p:spPr>
          <a:xfrm>
            <a:off x="1128997" y="2967318"/>
            <a:ext cx="10353105" cy="2376207"/>
          </a:xfrm>
          <a:noFill/>
        </p:spPr>
        <p:txBody>
          <a:bodyPr rtlCol="0">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In an investigation, explains that students have learning effectiveness during their online classes using Zoom, as it allows access to requested activities and availability.</a:t>
            </a:r>
          </a:p>
          <a:p>
            <a:pPr marL="18136" indent="0" algn="just" rtl="0">
              <a:spcBef>
                <a:spcPts val="124"/>
              </a:spcBef>
              <a:spcAft>
                <a:spcPts val="0"/>
              </a:spcAft>
              <a:buNone/>
            </a:pPr>
            <a:r>
              <a:rPr lang="en-IN" dirty="0"/>
              <a:t/>
            </a:r>
            <a:br>
              <a:rPr lang="en-IN" dirty="0"/>
            </a:br>
            <a:endParaRPr lang="en-US" dirty="0">
              <a:solidFill>
                <a:schemeClr val="tx1">
                  <a:lumMod val="85000"/>
                  <a:lumOff val="15000"/>
                </a:schemeClr>
              </a:solidFill>
              <a:latin typeface="Times New Roman" pitchFamily="18" charset="0"/>
              <a:cs typeface="Times New Roman"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E5CE8D82-C758-40DD-9A7B-89DCA1FFB68F}"/>
              </a:ext>
            </a:extLst>
          </p:cNvPr>
          <p:cNvSpPr>
            <a:spLocks noGrp="1" noChangeArrowheads="1"/>
          </p:cNvSpPr>
          <p:nvPr>
            <p:ph type="title"/>
          </p:nvPr>
        </p:nvSpPr>
        <p:spPr>
          <a:xfrm>
            <a:off x="3941761" y="1128993"/>
            <a:ext cx="7354889" cy="1256384"/>
          </a:xfrm>
        </p:spPr>
        <p:txBody>
          <a:bodyPr/>
          <a:lstStyle/>
          <a:p>
            <a:pPr eaLnBrk="1" hangingPunct="1"/>
            <a:r>
              <a:rPr lang="en-US" altLang="en-US" sz="3200" b="1" dirty="0">
                <a:ln>
                  <a:noFill/>
                </a:ln>
                <a:solidFill>
                  <a:schemeClr val="tx1"/>
                </a:solidFill>
                <a:latin typeface="Times New Roman" panose="02020603050405020304" pitchFamily="18" charset="0"/>
                <a:cs typeface="Times New Roman" panose="02020603050405020304" pitchFamily="18" charset="0"/>
              </a:rPr>
              <a:t> </a:t>
            </a:r>
            <a:r>
              <a:rPr lang="en-US" altLang="en-US" sz="4000" b="1" dirty="0">
                <a:ln>
                  <a:noFill/>
                </a:ln>
                <a:solidFill>
                  <a:schemeClr val="tx1"/>
                </a:solidFill>
                <a:latin typeface="Times New Roman" panose="02020603050405020304" pitchFamily="18" charset="0"/>
                <a:cs typeface="Times New Roman" panose="02020603050405020304" pitchFamily="18" charset="0"/>
              </a:rPr>
              <a:t>PROPOSED SYSTEM</a:t>
            </a:r>
            <a:r>
              <a:rPr lang="en-US" altLang="en-US" sz="4000" b="1" dirty="0">
                <a:ln>
                  <a:noFill/>
                </a:ln>
                <a:solidFill>
                  <a:schemeClr val="tx1"/>
                </a:solidFill>
              </a:rPr>
              <a:t>         </a:t>
            </a:r>
          </a:p>
        </p:txBody>
      </p:sp>
      <p:sp>
        <p:nvSpPr>
          <p:cNvPr id="24579" name="Content Placeholder 2">
            <a:extLst>
              <a:ext uri="{FF2B5EF4-FFF2-40B4-BE49-F238E27FC236}">
                <a16:creationId xmlns:a16="http://schemas.microsoft.com/office/drawing/2014/main" id="{C6CC20E9-4260-4A9E-846C-2560997EB771}"/>
              </a:ext>
            </a:extLst>
          </p:cNvPr>
          <p:cNvSpPr>
            <a:spLocks noGrp="1" noChangeArrowheads="1"/>
          </p:cNvSpPr>
          <p:nvPr>
            <p:ph idx="1"/>
          </p:nvPr>
        </p:nvSpPr>
        <p:spPr>
          <a:xfrm>
            <a:off x="771525" y="2171701"/>
            <a:ext cx="10906125" cy="3966528"/>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In proposed system artificial intelligence is used to predict behavior of student in online classes when student is live. </a:t>
            </a:r>
          </a:p>
          <a:p>
            <a:pPr algn="just">
              <a:lnSpc>
                <a:spcPct val="150000"/>
              </a:lnSpc>
            </a:pPr>
            <a:r>
              <a:rPr lang="en-US" sz="2400" dirty="0">
                <a:latin typeface="Times New Roman" panose="02020603050405020304" pitchFamily="18" charset="0"/>
                <a:cs typeface="Times New Roman" panose="02020603050405020304" pitchFamily="18" charset="0"/>
              </a:rPr>
              <a:t>Student features are captured from every frame and data is analyzed based on different types of activity related to eye movement, mouth movements, head movements and analysis is done on student active status on that respective class. </a:t>
            </a:r>
          </a:p>
          <a:p>
            <a:pPr algn="just">
              <a:lnSpc>
                <a:spcPct val="150000"/>
              </a:lnSpc>
            </a:pPr>
            <a:r>
              <a:rPr lang="en-US" sz="2400" dirty="0">
                <a:latin typeface="Times New Roman" panose="02020603050405020304" pitchFamily="18" charset="0"/>
                <a:cs typeface="Times New Roman" panose="02020603050405020304" pitchFamily="18" charset="0"/>
              </a:rPr>
              <a:t>Graphical representation is used to show performance of student.</a:t>
            </a:r>
          </a:p>
          <a:p>
            <a:pPr marL="0" indent="0">
              <a:buNone/>
            </a:pPr>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3F510119-F432-4B6A-B656-1A7374B34D26}"/>
              </a:ext>
            </a:extLst>
          </p:cNvPr>
          <p:cNvSpPr>
            <a:spLocks noGrp="1" noChangeArrowheads="1"/>
          </p:cNvSpPr>
          <p:nvPr>
            <p:ph type="title"/>
          </p:nvPr>
        </p:nvSpPr>
        <p:spPr>
          <a:xfrm>
            <a:off x="3943350" y="1234989"/>
            <a:ext cx="8162925" cy="974812"/>
          </a:xfrm>
        </p:spPr>
        <p:txBody>
          <a:bodyPr/>
          <a:lstStyle/>
          <a:p>
            <a:pPr algn="l" eaLnBrk="1" hangingPunct="1"/>
            <a:r>
              <a:rPr lang="en-US" altLang="en-US" sz="3200" b="1" dirty="0">
                <a:ln>
                  <a:noFill/>
                </a:ln>
                <a:latin typeface="Times New Roman" panose="02020603050405020304" pitchFamily="18" charset="0"/>
                <a:cs typeface="Times New Roman" panose="02020603050405020304" pitchFamily="18" charset="0"/>
              </a:rPr>
              <a:t>    </a:t>
            </a:r>
            <a:r>
              <a:rPr lang="en-US" altLang="en-US" sz="4000" b="1" dirty="0">
                <a:ln>
                  <a:noFill/>
                </a:ln>
                <a:solidFill>
                  <a:schemeClr val="tx1"/>
                </a:solidFill>
                <a:latin typeface="Times New Roman" panose="02020603050405020304" pitchFamily="18" charset="0"/>
                <a:cs typeface="Times New Roman" panose="02020603050405020304" pitchFamily="18" charset="0"/>
              </a:rPr>
              <a:t>ADVANTAGES</a:t>
            </a:r>
          </a:p>
        </p:txBody>
      </p:sp>
      <p:sp>
        <p:nvSpPr>
          <p:cNvPr id="3" name="Content Placeholder 2">
            <a:extLst>
              <a:ext uri="{FF2B5EF4-FFF2-40B4-BE49-F238E27FC236}">
                <a16:creationId xmlns:a16="http://schemas.microsoft.com/office/drawing/2014/main" id="{9DA1A745-8A6A-445B-816A-5C2FF7118634}"/>
              </a:ext>
            </a:extLst>
          </p:cNvPr>
          <p:cNvSpPr>
            <a:spLocks noGrp="1"/>
          </p:cNvSpPr>
          <p:nvPr>
            <p:ph idx="1"/>
          </p:nvPr>
        </p:nvSpPr>
        <p:spPr>
          <a:xfrm>
            <a:off x="1103312" y="3305175"/>
            <a:ext cx="8946541" cy="2943224"/>
          </a:xfrm>
        </p:spPr>
        <p:txBody>
          <a:bodyPr rtlCol="0">
            <a:normAutofit/>
          </a:bodyPr>
          <a:lstStyle/>
          <a:p>
            <a:pPr marL="0" indent="0">
              <a:buNone/>
            </a:pPr>
            <a:r>
              <a:rPr lang="en-IN" dirty="0"/>
              <a:t/>
            </a:r>
            <a:br>
              <a:rPr lang="en-IN" dirty="0"/>
            </a:br>
            <a:endParaRPr lang="en-US" dirty="0">
              <a:solidFill>
                <a:schemeClr val="tx1">
                  <a:lumMod val="85000"/>
                  <a:lumOff val="15000"/>
                </a:schemeClr>
              </a:solidFill>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id="{38AE26BD-1705-4EBF-A824-694246D6C6D4}"/>
              </a:ext>
            </a:extLst>
          </p:cNvPr>
          <p:cNvSpPr txBox="1"/>
          <p:nvPr/>
        </p:nvSpPr>
        <p:spPr>
          <a:xfrm>
            <a:off x="1493837" y="2731373"/>
            <a:ext cx="10410092" cy="1579920"/>
          </a:xfrm>
          <a:prstGeom prst="rect">
            <a:avLst/>
          </a:prstGeom>
          <a:noFill/>
        </p:spPr>
        <p:txBody>
          <a:bodyPr wrap="square" rtlCol="0">
            <a:spAutoFit/>
          </a:bodyPr>
          <a:lstStyle/>
          <a:p>
            <a:pPr marL="342900" marR="0" lvl="0" indent="-342900" algn="just">
              <a:lnSpc>
                <a:spcPct val="150000"/>
              </a:lnSpc>
              <a:spcBef>
                <a:spcPts val="0"/>
              </a:spcBef>
              <a:spcAft>
                <a:spcPts val="0"/>
              </a:spcAft>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Helps in understanding interest of student for respective class.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Teachers can take decisions in improving effective ways of teachings.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CCC5B23E-763A-4E97-9D4B-9837D9AED074}"/>
              </a:ext>
            </a:extLst>
          </p:cNvPr>
          <p:cNvSpPr>
            <a:spLocks noGrp="1" noChangeArrowheads="1"/>
          </p:cNvSpPr>
          <p:nvPr>
            <p:ph type="title"/>
          </p:nvPr>
        </p:nvSpPr>
        <p:spPr>
          <a:xfrm>
            <a:off x="1978629" y="1126294"/>
            <a:ext cx="9404723" cy="738261"/>
          </a:xfrm>
        </p:spPr>
        <p:txBody>
          <a:bodyPr>
            <a:normAutofit/>
          </a:bodyPr>
          <a:lstStyle/>
          <a:p>
            <a:pPr algn="l" eaLnBrk="1" hangingPunct="1"/>
            <a:r>
              <a:rPr lang="en-US" altLang="en-US" sz="3200" b="1" dirty="0">
                <a:ln>
                  <a:noFill/>
                </a:ln>
                <a:latin typeface="Times New Roman" panose="02020603050405020304" pitchFamily="18" charset="0"/>
                <a:cs typeface="Times New Roman" panose="02020603050405020304" pitchFamily="18" charset="0"/>
              </a:rPr>
              <a:t>        </a:t>
            </a:r>
            <a:r>
              <a:rPr lang="en-US" altLang="en-US" sz="4000" b="1" dirty="0">
                <a:ln>
                  <a:noFill/>
                </a:ln>
                <a:solidFill>
                  <a:schemeClr val="tx1"/>
                </a:solidFill>
                <a:latin typeface="Times New Roman" panose="02020603050405020304" pitchFamily="18" charset="0"/>
                <a:cs typeface="Times New Roman" panose="02020603050405020304" pitchFamily="18" charset="0"/>
              </a:rPr>
              <a:t>HARDWARE REQUIREMENTS</a:t>
            </a:r>
            <a:r>
              <a:rPr lang="en-US" altLang="en-US" sz="4000" b="1" dirty="0">
                <a:ln>
                  <a:noFill/>
                </a:ln>
                <a:solidFill>
                  <a:schemeClr val="tx1"/>
                </a:solidFill>
              </a:rPr>
              <a:t> </a:t>
            </a:r>
          </a:p>
        </p:txBody>
      </p:sp>
      <p:sp>
        <p:nvSpPr>
          <p:cNvPr id="26627" name="Content Placeholder 2">
            <a:extLst>
              <a:ext uri="{FF2B5EF4-FFF2-40B4-BE49-F238E27FC236}">
                <a16:creationId xmlns:a16="http://schemas.microsoft.com/office/drawing/2014/main" id="{A6B72E5C-5CDE-4511-9161-4AB651771B6F}"/>
              </a:ext>
            </a:extLst>
          </p:cNvPr>
          <p:cNvSpPr>
            <a:spLocks noGrp="1" noChangeArrowheads="1"/>
          </p:cNvSpPr>
          <p:nvPr>
            <p:ph idx="1"/>
          </p:nvPr>
        </p:nvSpPr>
        <p:spPr>
          <a:xfrm>
            <a:off x="1622729" y="2767294"/>
            <a:ext cx="8946541" cy="2595281"/>
          </a:xfrm>
        </p:spPr>
        <p:txBody>
          <a:bodyPr>
            <a:normAutofit/>
          </a:bodyPr>
          <a:lstStyle/>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System		                   : Intel Core i5</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Hard Disk            	       : 10 GB</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Input Devices		       : Keyboard, Mouse</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Ram			             : 4 GB</a:t>
            </a:r>
          </a:p>
          <a:p>
            <a:pPr>
              <a:buFont typeface="Wingdings" panose="05000000000000000000" pitchFamily="2" charset="2"/>
              <a:buChar char="ü"/>
            </a:pPr>
            <a:endParaRPr lang="en-US" dirty="0"/>
          </a:p>
          <a:p>
            <a:pPr marL="0" indent="0" rtl="0">
              <a:spcBef>
                <a:spcPts val="1414"/>
              </a:spcBef>
              <a:spcAft>
                <a:spcPts val="0"/>
              </a:spcAft>
              <a:buNone/>
            </a:pPr>
            <a:endParaRPr lang="en-IN" sz="2800" dirty="0"/>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5DCE8465-C572-403B-A335-11033D2F5B43}"/>
              </a:ext>
            </a:extLst>
          </p:cNvPr>
          <p:cNvSpPr>
            <a:spLocks noGrp="1" noChangeArrowheads="1"/>
          </p:cNvSpPr>
          <p:nvPr>
            <p:ph type="title"/>
          </p:nvPr>
        </p:nvSpPr>
        <p:spPr>
          <a:xfrm>
            <a:off x="2639484" y="1000125"/>
            <a:ext cx="8596668" cy="1320800"/>
          </a:xfrm>
        </p:spPr>
        <p:txBody>
          <a:bodyPr/>
          <a:lstStyle/>
          <a:p>
            <a:pPr algn="l" eaLnBrk="1" hangingPunct="1"/>
            <a:r>
              <a:rPr lang="en-US" altLang="en-US" sz="3200" b="1" dirty="0">
                <a:ln>
                  <a:noFill/>
                </a:ln>
                <a:latin typeface="Times New Roman" panose="02020603050405020304" pitchFamily="18" charset="0"/>
                <a:cs typeface="Times New Roman" panose="02020603050405020304" pitchFamily="18" charset="0"/>
              </a:rPr>
              <a:t> </a:t>
            </a:r>
            <a:r>
              <a:rPr lang="en-US" altLang="en-US" sz="4000" b="1" dirty="0">
                <a:ln>
                  <a:noFill/>
                </a:ln>
                <a:solidFill>
                  <a:schemeClr val="tx1"/>
                </a:solidFill>
                <a:latin typeface="Times New Roman" panose="02020603050405020304" pitchFamily="18" charset="0"/>
                <a:cs typeface="Times New Roman" panose="02020603050405020304" pitchFamily="18" charset="0"/>
              </a:rPr>
              <a:t>SOFTWARE REQUIREMENTS</a:t>
            </a:r>
            <a:endParaRPr lang="en-US" altLang="en-US" sz="4000" dirty="0">
              <a:ln>
                <a:noFill/>
              </a:ln>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79D7E4F-2B1C-4484-892C-7EAE5F8071DA}"/>
              </a:ext>
            </a:extLst>
          </p:cNvPr>
          <p:cNvSpPr txBox="1"/>
          <p:nvPr/>
        </p:nvSpPr>
        <p:spPr>
          <a:xfrm>
            <a:off x="1735308" y="2492375"/>
            <a:ext cx="9664505" cy="4342856"/>
          </a:xfrm>
          <a:prstGeom prst="rect">
            <a:avLst/>
          </a:prstGeom>
          <a:noFill/>
        </p:spPr>
        <p:txBody>
          <a:bodyPr wrap="square" rtlCol="0">
            <a:spAutoFit/>
          </a:bodyPr>
          <a:lstStyle/>
          <a:p>
            <a:pPr marL="342900" marR="0" lvl="0" indent="-342900" algn="just">
              <a:lnSpc>
                <a:spcPct val="150000"/>
              </a:lnSpc>
              <a:spcBef>
                <a:spcPts val="0"/>
              </a:spcBef>
              <a:spcAft>
                <a:spcPts val="0"/>
              </a:spcAft>
              <a:buFont typeface="Wingdings" panose="05000000000000000000" pitchFamily="2" charset="2"/>
              <a:buChar char=""/>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Operating system 	: 	Windows XP/7/10.</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Coding Language	: 	Python</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Tool		        	      :	Anaconda</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Interface	        	:	Flask web app</a:t>
            </a:r>
          </a:p>
          <a:p>
            <a:pPr marL="342900" marR="0" lvl="0" indent="-342900" algn="just">
              <a:lnSpc>
                <a:spcPct val="150000"/>
              </a:lnSpc>
              <a:spcBef>
                <a:spcPts val="0"/>
              </a:spcBef>
              <a:spcAft>
                <a:spcPts val="0"/>
              </a:spcAft>
              <a:buFont typeface="Wingdings" panose="05000000000000000000" pitchFamily="2" charset="2"/>
              <a:buChar char=""/>
            </a:pPr>
            <a:endParaRPr lang="en-IN" dirty="0">
              <a:latin typeface="Times New Roman" panose="02020603050405020304" pitchFamily="18" charset="0"/>
              <a:ea typeface="Calibri" panose="020F0502020204030204" pitchFamily="34" charset="0"/>
              <a:cs typeface="Mangal" panose="02040503050203030202" pitchFamily="18" charset="0"/>
            </a:endParaRPr>
          </a:p>
          <a:p>
            <a:pPr marL="342900" marR="0" lvl="0" indent="-342900" algn="just">
              <a:lnSpc>
                <a:spcPct val="150000"/>
              </a:lnSpc>
              <a:spcBef>
                <a:spcPts val="0"/>
              </a:spcBef>
              <a:spcAft>
                <a:spcPts val="0"/>
              </a:spcAft>
              <a:buFont typeface="Wingdings" panose="05000000000000000000" pitchFamily="2" charset="2"/>
              <a:buChar char=""/>
            </a:pPr>
            <a:endParaRPr lang="en-IN" sz="1800" dirty="0">
              <a:effectLst/>
              <a:latin typeface="Times New Roman" panose="02020603050405020304" pitchFamily="18" charset="0"/>
              <a:ea typeface="Calibri" panose="020F0502020204030204" pitchFamily="34" charset="0"/>
              <a:cs typeface="Mangal" panose="02040503050203030202" pitchFamily="18" charset="0"/>
            </a:endParaRPr>
          </a:p>
          <a:p>
            <a:pPr marL="342900" marR="0" lvl="0" indent="-342900" algn="just">
              <a:lnSpc>
                <a:spcPct val="150000"/>
              </a:lnSpc>
              <a:spcBef>
                <a:spcPts val="0"/>
              </a:spcBef>
              <a:spcAft>
                <a:spcPts val="0"/>
              </a:spcAft>
              <a:buFont typeface="Wingdings" panose="05000000000000000000" pitchFamily="2" charset="2"/>
              <a:buChar char=""/>
            </a:pPr>
            <a:endParaRPr lang="en-IN" dirty="0">
              <a:latin typeface="Times New Roman" panose="02020603050405020304" pitchFamily="18" charset="0"/>
              <a:ea typeface="Calibri" panose="020F0502020204030204" pitchFamily="34" charset="0"/>
              <a:cs typeface="Mangal" panose="02040503050203030202" pitchFamily="18" charset="0"/>
            </a:endParaRPr>
          </a:p>
          <a:p>
            <a:pPr marL="342900" marR="0" lvl="0" indent="-342900" algn="just">
              <a:lnSpc>
                <a:spcPct val="150000"/>
              </a:lnSpc>
              <a:spcBef>
                <a:spcPts val="0"/>
              </a:spcBef>
              <a:spcAft>
                <a:spcPts val="0"/>
              </a:spcAft>
              <a:buFont typeface="Wingdings" panose="05000000000000000000" pitchFamily="2" charset="2"/>
              <a:buChar char=""/>
            </a:pPr>
            <a:endParaRPr lang="en-IN" sz="1800" dirty="0">
              <a:effectLst/>
              <a:latin typeface="Times New Roman" panose="02020603050405020304" pitchFamily="18" charset="0"/>
              <a:ea typeface="Calibri" panose="020F0502020204030204" pitchFamily="34" charset="0"/>
              <a:cs typeface="Mangal" panose="02040503050203030202" pitchFamily="18" charset="0"/>
            </a:endParaRPr>
          </a:p>
          <a:p>
            <a:pPr marL="342900" marR="0" lvl="0" indent="-342900" algn="just">
              <a:lnSpc>
                <a:spcPct val="150000"/>
              </a:lnSpc>
              <a:spcBef>
                <a:spcPts val="0"/>
              </a:spcBef>
              <a:spcAft>
                <a:spcPts val="0"/>
              </a:spcAft>
              <a:buFont typeface="Wingdings" panose="05000000000000000000" pitchFamily="2" charset="2"/>
              <a:buChar char=""/>
            </a:pPr>
            <a:endParaRPr lang="en-US" sz="1800" dirty="0">
              <a:effectLst/>
              <a:latin typeface="Calibri" panose="020F0502020204030204" pitchFamily="34" charset="0"/>
              <a:ea typeface="Calibri" panose="020F0502020204030204" pitchFamily="34" charset="0"/>
              <a:cs typeface="Mangal" panose="02040503050203030202" pitchFamily="18" charset="0"/>
            </a:endParaRPr>
          </a:p>
        </p:txBody>
      </p:sp>
    </p:spTree>
  </p:cSld>
  <p:clrMapOvr>
    <a:masterClrMapping/>
  </p:clrMapOvr>
  <p:transition spd="slow">
    <p:push dir="u"/>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5479</TotalTime>
  <Words>952</Words>
  <Application>Microsoft Office PowerPoint</Application>
  <PresentationFormat>Widescreen</PresentationFormat>
  <Paragraphs>138</Paragraphs>
  <Slides>29</Slides>
  <Notes>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29</vt:i4>
      </vt:variant>
    </vt:vector>
  </HeadingPairs>
  <TitlesOfParts>
    <vt:vector size="43" baseType="lpstr">
      <vt:lpstr>Arial</vt:lpstr>
      <vt:lpstr>Arial Black</vt:lpstr>
      <vt:lpstr>Calibri</vt:lpstr>
      <vt:lpstr>Castellar</vt:lpstr>
      <vt:lpstr>方正舒体</vt:lpstr>
      <vt:lpstr>Garamond</vt:lpstr>
      <vt:lpstr>Mangal</vt:lpstr>
      <vt:lpstr>华文新魏</vt:lpstr>
      <vt:lpstr>Symbol</vt:lpstr>
      <vt:lpstr>Times New Roman</vt:lpstr>
      <vt:lpstr>Trebuchet MS</vt:lpstr>
      <vt:lpstr>Wingdings</vt:lpstr>
      <vt:lpstr>Wingdings 3</vt:lpstr>
      <vt:lpstr>Facet</vt:lpstr>
      <vt:lpstr>PowerPoint Presentation</vt:lpstr>
      <vt:lpstr>CONTENT</vt:lpstr>
      <vt:lpstr>PowerPoint Presentation</vt:lpstr>
      <vt:lpstr> EXISTING SYSTEM</vt:lpstr>
      <vt:lpstr> DISADVANTAGES</vt:lpstr>
      <vt:lpstr> PROPOSED SYSTEM         </vt:lpstr>
      <vt:lpstr>    ADVANTAGES</vt:lpstr>
      <vt:lpstr>        HARDWARE REQUIREMENTS </vt:lpstr>
      <vt:lpstr> SOFTWARE REQUIREMENTS</vt:lpstr>
      <vt:lpstr>PROJECT ARCHITECTURE</vt:lpstr>
      <vt:lpstr>MODULES</vt:lpstr>
      <vt:lpstr>PowerPoint Presentation</vt:lpstr>
      <vt:lpstr>PowerPoint Presentation</vt:lpstr>
      <vt:lpstr>PowerPoint Presentation</vt:lpstr>
      <vt:lpstr>UML DIAGRAMS</vt:lpstr>
      <vt:lpstr>USECASE DIAGRAM</vt:lpstr>
      <vt:lpstr>CLASS DIAGRAM</vt:lpstr>
      <vt:lpstr>SEQUENCE DIAGRAM</vt:lpstr>
      <vt:lpstr>ACTIVITY DIAGRAM</vt:lpstr>
      <vt:lpstr>DATAFLOW DIAGRAM</vt:lpstr>
      <vt:lpstr>SAMPLE CODE</vt:lpstr>
      <vt:lpstr>PowerPoint Presentation</vt:lpstr>
      <vt:lpstr>RESULT</vt:lpstr>
      <vt:lpstr>PowerPoint Presentation</vt:lpstr>
      <vt:lpstr>PowerPoint Presentation</vt:lpstr>
      <vt:lpstr>PowerPoint Presentation</vt:lpstr>
      <vt:lpstr>CONCLUSION</vt:lpstr>
      <vt:lpstr>FUTURE ENHANCEMENT</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prarthna saxena</dc:creator>
  <cp:lastModifiedBy>MD SARWARUDDIN</cp:lastModifiedBy>
  <cp:revision>128</cp:revision>
  <dcterms:created xsi:type="dcterms:W3CDTF">2019-08-15T16:24:01Z</dcterms:created>
  <dcterms:modified xsi:type="dcterms:W3CDTF">2022-06-17T14:50:08Z</dcterms:modified>
</cp:coreProperties>
</file>