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E-Commerce Website/App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Commission on sales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Subscription plans for sellers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Ads or featured listings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Competitive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Competitors overview (e.g., Amazon, Flipkart)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Unique Selling Points (USPs) of your platform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Social media marketing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SEO &amp; SEM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Influencer partnerships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Email campaigns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Challenges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Scalability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Cybersecurity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Logistics and returns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AI-based recommendations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Chatbot integration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International expansion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Summary of benefits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Project goal re-emphasized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Next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Purpose of the project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Brief overview of e-commerce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Vision for the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Current market issues (e.g., lack of niche offerings, poor UX)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Consumer needs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Gaps in existing platforms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An intuitive e-commerce website and mobile app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Key offerings: user-friendly interface, secure payments, fast delivery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User registration and authentication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Product browsing &amp; filtering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Shopping cart and checkout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Payment gateway integration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Order tracking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Admin 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Demographics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Buyer personas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Use 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Frontend: React.js / Flutter / HTML/CSS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Backend: Node.js / Django / Laravel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Database: MongoDB / MySQL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Payment Gateway: Stripe / Razorpay / PayPal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Hosting: AWS / Firebase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UI/UX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Mobile-first design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Wireframes or sample mockups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Design tools: Figma, Adobe XD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Development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Phase 1: Requirements &amp; Planning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Phase 2: Design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Phase 3: Development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Phase 4: Testing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Phase 5: Deployment &amp; Maintenance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245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E-Commerce Website/App Project</vt:lpstr>
      <vt:lpstr>Introduction</vt:lpstr>
      <vt:lpstr>Problem Statement</vt:lpstr>
      <vt:lpstr>Proposed Solution</vt:lpstr>
      <vt:lpstr>Key Features</vt:lpstr>
      <vt:lpstr>Target Audience</vt:lpstr>
      <vt:lpstr>Technology Stack</vt:lpstr>
      <vt:lpstr>UI/UX Design</vt:lpstr>
      <vt:lpstr>Development Phases</vt:lpstr>
      <vt:lpstr>Revenue Model</vt:lpstr>
      <vt:lpstr>Competitive Analysis</vt:lpstr>
      <vt:lpstr>Marketing Strategy</vt:lpstr>
      <vt:lpstr>Challenges &amp; Risks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TASLEEM SYED</dc:creator>
  <cp:keywords/>
  <dc:description>generated using python-pptx</dc:description>
  <cp:lastModifiedBy>Syed tasleem</cp:lastModifiedBy>
  <cp:revision>2</cp:revision>
  <dcterms:created xsi:type="dcterms:W3CDTF">2013-01-27T09:14:16Z</dcterms:created>
  <dcterms:modified xsi:type="dcterms:W3CDTF">2025-05-19T11:07:27Z</dcterms:modified>
  <cp:category/>
</cp:coreProperties>
</file>