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343" r:id="rId2"/>
    <p:sldId id="349" r:id="rId3"/>
    <p:sldId id="363" r:id="rId4"/>
    <p:sldId id="348" r:id="rId5"/>
    <p:sldId id="360" r:id="rId6"/>
    <p:sldId id="357" r:id="rId7"/>
    <p:sldId id="358" r:id="rId8"/>
    <p:sldId id="362" r:id="rId9"/>
    <p:sldId id="257" r:id="rId10"/>
    <p:sldId id="368" r:id="rId11"/>
    <p:sldId id="344" r:id="rId12"/>
    <p:sldId id="365" r:id="rId13"/>
    <p:sldId id="347" r:id="rId14"/>
    <p:sldId id="367" r:id="rId15"/>
    <p:sldId id="345" r:id="rId16"/>
    <p:sldId id="370" r:id="rId17"/>
    <p:sldId id="361" r:id="rId18"/>
    <p:sldId id="371" r:id="rId19"/>
    <p:sldId id="346" r:id="rId20"/>
    <p:sldId id="364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73891-10EB-4D3B-8B9F-DCBCE1297839}" v="21" dt="2021-06-02T17:57:56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YDA ELMAS" userId="S::20180808037@ogr.akdeniz.edu.tr::fa8b6ea4-6f06-4955-8f8d-5b64a66e8f9f" providerId="AD" clId="Web-{65973891-10EB-4D3B-8B9F-DCBCE1297839}"/>
    <pc:docChg chg="modSld">
      <pc:chgData name="CEYDA ELMAS" userId="S::20180808037@ogr.akdeniz.edu.tr::fa8b6ea4-6f06-4955-8f8d-5b64a66e8f9f" providerId="AD" clId="Web-{65973891-10EB-4D3B-8B9F-DCBCE1297839}" dt="2021-06-02T17:57:56.487" v="18" actId="1076"/>
      <pc:docMkLst>
        <pc:docMk/>
      </pc:docMkLst>
      <pc:sldChg chg="addSp delSp modSp">
        <pc:chgData name="CEYDA ELMAS" userId="S::20180808037@ogr.akdeniz.edu.tr::fa8b6ea4-6f06-4955-8f8d-5b64a66e8f9f" providerId="AD" clId="Web-{65973891-10EB-4D3B-8B9F-DCBCE1297839}" dt="2021-06-02T17:57:56.487" v="18" actId="1076"/>
        <pc:sldMkLst>
          <pc:docMk/>
          <pc:sldMk cId="2990288916" sldId="345"/>
        </pc:sldMkLst>
        <pc:picChg chg="add mod">
          <ac:chgData name="CEYDA ELMAS" userId="S::20180808037@ogr.akdeniz.edu.tr::fa8b6ea4-6f06-4955-8f8d-5b64a66e8f9f" providerId="AD" clId="Web-{65973891-10EB-4D3B-8B9F-DCBCE1297839}" dt="2021-06-02T17:57:56.487" v="18" actId="1076"/>
          <ac:picMkLst>
            <pc:docMk/>
            <pc:sldMk cId="2990288916" sldId="345"/>
            <ac:picMk id="3" creationId="{4C2D9F62-F786-432F-B3D9-EDFEE0CD2D8F}"/>
          </ac:picMkLst>
        </pc:picChg>
        <pc:picChg chg="del">
          <ac:chgData name="CEYDA ELMAS" userId="S::20180808037@ogr.akdeniz.edu.tr::fa8b6ea4-6f06-4955-8f8d-5b64a66e8f9f" providerId="AD" clId="Web-{65973891-10EB-4D3B-8B9F-DCBCE1297839}" dt="2021-06-02T17:55:50.762" v="0"/>
          <ac:picMkLst>
            <pc:docMk/>
            <pc:sldMk cId="2990288916" sldId="345"/>
            <ac:picMk id="4" creationId="{24A2222A-F786-4A59-A20B-DE06A198510E}"/>
          </ac:picMkLst>
        </pc:picChg>
      </pc:sldChg>
      <pc:sldChg chg="addSp delSp modSp">
        <pc:chgData name="CEYDA ELMAS" userId="S::20180808037@ogr.akdeniz.edu.tr::fa8b6ea4-6f06-4955-8f8d-5b64a66e8f9f" providerId="AD" clId="Web-{65973891-10EB-4D3B-8B9F-DCBCE1297839}" dt="2021-06-02T17:56:43.983" v="15" actId="1076"/>
        <pc:sldMkLst>
          <pc:docMk/>
          <pc:sldMk cId="3480831093" sldId="370"/>
        </pc:sldMkLst>
        <pc:spChg chg="add del mod">
          <ac:chgData name="CEYDA ELMAS" userId="S::20180808037@ogr.akdeniz.edu.tr::fa8b6ea4-6f06-4955-8f8d-5b64a66e8f9f" providerId="AD" clId="Web-{65973891-10EB-4D3B-8B9F-DCBCE1297839}" dt="2021-06-02T17:56:35.545" v="7"/>
          <ac:spMkLst>
            <pc:docMk/>
            <pc:sldMk cId="3480831093" sldId="370"/>
            <ac:spMk id="3" creationId="{23BEDDC3-4679-47FA-89D2-A6B0BB9EFF26}"/>
          </ac:spMkLst>
        </pc:spChg>
        <pc:picChg chg="del">
          <ac:chgData name="CEYDA ELMAS" userId="S::20180808037@ogr.akdeniz.edu.tr::fa8b6ea4-6f06-4955-8f8d-5b64a66e8f9f" providerId="AD" clId="Web-{65973891-10EB-4D3B-8B9F-DCBCE1297839}" dt="2021-06-02T17:56:15.450" v="6"/>
          <ac:picMkLst>
            <pc:docMk/>
            <pc:sldMk cId="3480831093" sldId="370"/>
            <ac:picMk id="4" creationId="{00000000-0000-0000-0000-000000000000}"/>
          </ac:picMkLst>
        </pc:picChg>
        <pc:picChg chg="add mod ord">
          <ac:chgData name="CEYDA ELMAS" userId="S::20180808037@ogr.akdeniz.edu.tr::fa8b6ea4-6f06-4955-8f8d-5b64a66e8f9f" providerId="AD" clId="Web-{65973891-10EB-4D3B-8B9F-DCBCE1297839}" dt="2021-06-02T17:56:43.983" v="15" actId="1076"/>
          <ac:picMkLst>
            <pc:docMk/>
            <pc:sldMk cId="3480831093" sldId="370"/>
            <ac:picMk id="5" creationId="{6E0BF43B-5F29-4120-842D-67553B3DA0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54F2-AE60-4C96-97AE-BE127D6EF4A8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8C71-A91C-4FE5-AFC3-6DEC5C9AFC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4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8C71-A91C-4FE5-AFC3-6DEC5C9AFC9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60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744-A911-4546-BB50-4611A7A8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A0966-539A-4A2C-B241-E07848BAF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D5B5-F382-4004-BACF-1968558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89D3-389D-4F6A-8C05-4DED6FE8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1161-8270-41A8-9D07-2EB6B527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24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338-932A-4035-A10E-70D225D1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54CA-2B9F-4850-BAB9-9FE4F075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7EF-B646-4B8A-B5AC-79A238BC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2FC1-2A05-4C3A-8A90-AC80229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7291-E626-4669-9942-D52ED5F7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12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14967-A840-4472-9D8D-544DB5A0C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B06DA-8C25-470A-B7E6-A595ADA7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97D5-07B3-41A5-A9F5-EF7BA013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4F59-51FD-4F61-8174-F5994776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24D5-81B5-4DFF-8EE7-1E46DEF5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8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D206-45A5-4575-9600-3B4014BE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044D-E1F9-4D18-82D6-A2F97C95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7507-4731-4E42-9EB2-3369376D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FF76-3E4C-4E47-BD58-BBE55C8B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2D13-B842-4C5A-9608-064331D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5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9333-1EBD-44DD-94D6-554DA45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262F-78E4-4AAF-872D-13B42D55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8DEB-BB89-403D-9399-C6AFAFE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3FD8-CCAF-4BCB-AA75-596D83C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7D89-4049-4F07-A4C5-3CF0D64D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7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ABB-CC34-4A0E-8F45-0A650F87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FF1F-5159-4346-9E42-858AC4663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A06FD-0246-4441-8609-1A150574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2220-D412-447F-9850-90ACE979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CECBE-D8EB-4EE2-84EE-C372253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94935-D1FC-4EA5-B38F-B74F63D0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0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B2F8-B4CF-4BBF-B689-5369967F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6B71-43B8-4E62-A593-0C28F072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3933-2E39-4C19-814E-AF03145A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C67A-A1B6-4C6E-8541-CDE9E437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0C84-1710-4C27-A024-E8195E982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8EDE5-D0C0-431A-A72B-1B9CDE13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BFD9C-CADA-451A-A865-C4839529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F268-81F7-48B4-9D43-233A4704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6CB-5283-435B-933A-CEF2709F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9C7AB-E2CC-4CDB-9D52-84B26D9B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47CFD-5A7C-41D7-BABA-1454A878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88BA-8A76-488C-843B-67234839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4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B481A-8C67-431E-8F22-08403A21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C4CC-D4FA-4FF5-B7BB-9A37E347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ED9F-BA0F-4EEC-A0F5-C7A5213E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38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05C7-F8FD-4AF8-B6D4-467D6F88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C9D8-1B24-4496-A974-B3A887DE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F781-264B-46CF-9604-781F77CD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51223-C3B9-40AF-BC4A-9CF3AD73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D38E-DF4C-4E4A-B93A-93FDB5B6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6650-6398-4E7F-857F-108F014A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8AA-EBA7-4E0A-B293-295FEE77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CB64D-3D08-4699-9794-7F2663AD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5B91-7C14-49AF-BBE5-D9205855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15DB-4321-424D-A45E-EEFD5653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D71D-883D-41D5-8F45-130F6702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DF2D-69AD-4BD8-A427-25414894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1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79291-A22D-4929-A12E-E323EEA6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0D74-649E-47D2-BAB3-75259A21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DB3F-3B6B-4483-AD96-8538801F1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B5D8-481B-4583-B82A-6B024DBC491D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B0C9-92D2-4119-8F93-823701A62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E705-3C4E-4AD0-A1A8-1106C776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1E86-9424-4067-A966-65995D80F0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9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alter-tabl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phpmyadmin/url.php?url=https://dev.mysql.com/doc/refman/5.5/en/update.html" TargetMode="External"/><Relationship Id="rId4" Type="http://schemas.openxmlformats.org/officeDocument/2006/relationships/hyperlink" Target="http://localhost/phpmyadmin/url.php?url=https://dev.mysql.com/doc/refman/5.5/en/delet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alter-tabl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phpmyadmin/url.php?url=https://dev.mysql.com/doc/refman/5.5/en/update.html" TargetMode="External"/><Relationship Id="rId4" Type="http://schemas.openxmlformats.org/officeDocument/2006/relationships/hyperlink" Target="http://localhost/phpmyadmin/url.php?url=https://dev.mysql.com/doc/refman/5.5/en/delet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sk with stethoscope and computer keyboard">
            <a:extLst>
              <a:ext uri="{FF2B5EF4-FFF2-40B4-BE49-F238E27FC236}">
                <a16:creationId xmlns:a16="http://schemas.microsoft.com/office/drawing/2014/main" id="{EFDC1C59-BEC5-4F9B-8E4A-9A17267C3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8" b="15172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39" y="883212"/>
            <a:ext cx="9144000" cy="290051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HOSPITAL </a:t>
            </a:r>
            <a:br>
              <a:rPr lang="tr-TR" b="1">
                <a:solidFill>
                  <a:srgbClr val="FFFFFF"/>
                </a:solidFill>
              </a:rPr>
            </a:br>
            <a:r>
              <a:rPr lang="tr-TR" b="1">
                <a:solidFill>
                  <a:srgbClr val="FFFFFF"/>
                </a:solidFill>
              </a:rPr>
              <a:t>MANAGEMENT</a:t>
            </a:r>
            <a:br>
              <a:rPr lang="tr-TR" b="1">
                <a:solidFill>
                  <a:srgbClr val="FFFFFF"/>
                </a:solidFill>
              </a:rPr>
            </a:br>
            <a:r>
              <a:rPr lang="tr-TR" b="1">
                <a:solidFill>
                  <a:srgbClr val="FFFFFF"/>
                </a:solidFill>
              </a:rPr>
              <a:t>SYSTEMS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39" y="4027965"/>
            <a:ext cx="9539174" cy="2489213"/>
          </a:xfrm>
        </p:spPr>
        <p:txBody>
          <a:bodyPr>
            <a:normAutofit/>
          </a:bodyPr>
          <a:lstStyle/>
          <a:p>
            <a:r>
              <a:rPr lang="tr-TR" sz="2800" b="1">
                <a:solidFill>
                  <a:srgbClr val="FFFFFF"/>
                </a:solidFill>
              </a:rPr>
              <a:t>GROUP - 16</a:t>
            </a:r>
          </a:p>
          <a:p>
            <a:r>
              <a:rPr lang="tr-TR" sz="1600" b="1">
                <a:solidFill>
                  <a:srgbClr val="FFFFFF"/>
                </a:solidFill>
              </a:rPr>
              <a:t>Aslı Türkoğlu - 20180808012</a:t>
            </a:r>
          </a:p>
          <a:p>
            <a:r>
              <a:rPr lang="tr-TR" sz="1600" b="1">
                <a:solidFill>
                  <a:srgbClr val="FFFFFF"/>
                </a:solidFill>
              </a:rPr>
              <a:t>Arzu Dabanıyastı - 20180808032</a:t>
            </a:r>
          </a:p>
          <a:p>
            <a:r>
              <a:rPr lang="tr-TR" sz="1600" b="1">
                <a:solidFill>
                  <a:srgbClr val="FFFFFF"/>
                </a:solidFill>
              </a:rPr>
              <a:t>Ceyda Elmas - 20180808037</a:t>
            </a:r>
          </a:p>
          <a:p>
            <a:r>
              <a:rPr lang="tr-TR" sz="1600" b="1">
                <a:solidFill>
                  <a:srgbClr val="FFFFFF"/>
                </a:solidFill>
              </a:rPr>
              <a:t>Melike Tekin - 20190808031</a:t>
            </a:r>
          </a:p>
          <a:p>
            <a:r>
              <a:rPr lang="tr-TR" sz="1600" b="1">
                <a:solidFill>
                  <a:srgbClr val="FFFFFF"/>
                </a:solidFill>
              </a:rPr>
              <a:t>Hümeyra Köseoğlu - 20180808015</a:t>
            </a:r>
          </a:p>
          <a:p>
            <a:endParaRPr lang="en-US" sz="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21" y="583474"/>
            <a:ext cx="10215514" cy="57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BF8-6AA5-4108-9A7F-B935D36E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144" y="668266"/>
            <a:ext cx="12914142" cy="1325563"/>
          </a:xfrm>
        </p:spPr>
        <p:txBody>
          <a:bodyPr>
            <a:normAutofit/>
          </a:bodyPr>
          <a:lstStyle/>
          <a:p>
            <a:r>
              <a:rPr lang="tr-TR" sz="2400" b="1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WAY TO CHANGE THE DATE OF AN APPOINTMENT</a:t>
            </a:r>
            <a:br>
              <a:rPr lang="tr-TR" sz="2400" b="1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tr-TR" sz="2400" b="1" u="sn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93C20-E8DB-4986-81BA-E7B6D6C3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40" y="1993829"/>
            <a:ext cx="10036319" cy="3007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57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622" y="823470"/>
            <a:ext cx="9152891" cy="519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7122-DC6E-43B7-B6B2-ABBD08D9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u="sng">
                <a:effectLst/>
                <a:latin typeface="Segoe UI" panose="020B0502040204020203" pitchFamily="34" charset="0"/>
              </a:rPr>
              <a:t>A WAY TO REMOVE AN APPOINTMENT FROM THE SYSTEM</a:t>
            </a:r>
            <a:endParaRPr lang="tr-TR" sz="2400" b="1" u="s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D19C1-FB62-4DC2-89F1-4930A27657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31" y="1367461"/>
            <a:ext cx="10360269" cy="2378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35403-7657-4CD9-A3D6-F5A76C582204}"/>
              </a:ext>
            </a:extLst>
          </p:cNvPr>
          <p:cNvSpPr txBox="1"/>
          <p:nvPr/>
        </p:nvSpPr>
        <p:spPr>
          <a:xfrm>
            <a:off x="2220643" y="4567208"/>
            <a:ext cx="80628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://localhost/phpmyadmin/url.php?url=https://dev.mysql.com/doc/refman/5.5/en/alter-table.html"/>
              </a:rPr>
              <a:t>ALTER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://localhost/phpmyadmin/url.php?url=https://dev.mysql.com/doc/refman/5.5/en/alter-table.html"/>
              </a:rPr>
              <a:t>TABLE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hospitalrelation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CONSTRAINT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FK_patientAppointmentID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FOREIGN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KEY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(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appointmentID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)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REFERENCES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`appointment`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 err="1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appointmentID</a:t>
            </a:r>
            <a:r>
              <a:rPr lang="en-US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)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ON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4" tooltip="http://localhost/phpmyadmin/url.php?url=https://dev.mysql.com/doc/refman/5.5/en/delete.html"/>
              </a:rPr>
              <a:t>DELETE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CASCADE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ON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5" tooltip="http://localhost/phpmyadmin/url.php?url=https://dev.mysql.com/doc/refman/5.5/en/update.html"/>
              </a:rPr>
              <a:t>UPDATE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RESTRICT</a:t>
            </a:r>
            <a:r>
              <a:rPr lang="en-US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;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10" y="722811"/>
            <a:ext cx="9238150" cy="5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58CB-F12B-47E5-9B2C-6319499D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b="1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LIST OF ALL PATIENTS AND THE NUMBER OF APPOINTMENTS THEY HAVE HAD IN THE PAST YEAR</a:t>
            </a:r>
            <a:endParaRPr lang="tr-TR" sz="24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C2D9F62-F786-432F-B3D9-EDFEE0C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1581414"/>
            <a:ext cx="8940052" cy="49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6E0BF43B-5F29-4120-842D-67553B3D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815732"/>
            <a:ext cx="9231404" cy="5226536"/>
          </a:xfrm>
        </p:spPr>
      </p:pic>
    </p:spTree>
    <p:extLst>
      <p:ext uri="{BB962C8B-B14F-4D97-AF65-F5344CB8AC3E}">
        <p14:creationId xmlns:p14="http://schemas.microsoft.com/office/powerpoint/2010/main" val="348083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EDCF-0BF7-4185-BD0D-3C1829BC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526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 u="sng">
                <a:effectLst/>
                <a:latin typeface="Segoe UI" panose="020B0502040204020203" pitchFamily="34" charset="0"/>
              </a:rPr>
              <a:t>A WAY TO REMOVE A </a:t>
            </a:r>
            <a:r>
              <a:rPr lang="tr-TR" sz="2800" b="1" i="0" u="sng">
                <a:effectLst/>
                <a:latin typeface="Segoe UI" panose="020B0502040204020203" pitchFamily="34" charset="0"/>
              </a:rPr>
              <a:t>DOCTOR</a:t>
            </a:r>
            <a:r>
              <a:rPr lang="en-US" sz="2800" b="1" i="0" u="sng">
                <a:effectLst/>
                <a:latin typeface="Segoe UI" panose="020B0502040204020203" pitchFamily="34" charset="0"/>
              </a:rPr>
              <a:t> FROM THE SYSTEM</a:t>
            </a:r>
            <a:endParaRPr lang="tr-T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CD2DE-440D-4133-8136-09E38591D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38" y="1004098"/>
            <a:ext cx="9234923" cy="34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57C6F-34D7-4370-827E-63532C2E2C2A}"/>
              </a:ext>
            </a:extLst>
          </p:cNvPr>
          <p:cNvSpPr txBox="1"/>
          <p:nvPr/>
        </p:nvSpPr>
        <p:spPr>
          <a:xfrm>
            <a:off x="1840522" y="5144243"/>
            <a:ext cx="85109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://localhost/phpmyadmin/url.php?url=https://dev.mysql.com/doc/refman/5.5/en/alter-table.html"/>
              </a:rPr>
              <a:t>ALTER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3" tooltip="http://localhost/phpmyadmin/url.php?url=https://dev.mysql.com/doc/refman/5.5/en/alter-table.html"/>
              </a:rPr>
              <a:t>TABLE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`hospitalrelation`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CONSTRAINT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`FK_adminDoctorTRID`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FOREIGN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KEY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(</a:t>
            </a:r>
            <a:r>
              <a:rPr lang="tr-TR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`doctorTRID`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)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REFERENCES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`doctor`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tr-TR" b="0" i="0">
                <a:solidFill>
                  <a:srgbClr val="99B3D4"/>
                </a:solidFill>
                <a:effectLst/>
                <a:latin typeface="Segoe UI" panose="020B0502040204020203" pitchFamily="34" charset="0"/>
              </a:rPr>
              <a:t>`doctorTRID`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)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ON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4" tooltip="http://localhost/phpmyadmin/url.php?url=https://dev.mysql.com/doc/refman/5.5/en/delete.html"/>
              </a:rPr>
              <a:t>DELETE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CASCADE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ON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 u="none" strike="noStrike">
                <a:solidFill>
                  <a:srgbClr val="9EA2FF"/>
                </a:solidFill>
                <a:effectLst/>
                <a:latin typeface="Segoe UI" panose="020B0502040204020203" pitchFamily="34" charset="0"/>
                <a:hlinkClick r:id="rId5" tooltip="http://localhost/phpmyadmin/url.php?url=https://dev.mysql.com/doc/refman/5.5/en/update.html"/>
              </a:rPr>
              <a:t>UPDATE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tr-TR" b="0" i="0">
                <a:solidFill>
                  <a:srgbClr val="CC87B1"/>
                </a:solidFill>
                <a:effectLst/>
                <a:latin typeface="Segoe UI" panose="020B0502040204020203" pitchFamily="34" charset="0"/>
              </a:rPr>
              <a:t>RESTRICT</a:t>
            </a:r>
            <a:r>
              <a:rPr lang="tr-TR" b="0" i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;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1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16DC-8E71-499B-A2FC-5510C048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9C26-BDA3-4845-9EBE-0707BB98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150399A-BD3A-4415-A0E4-BFA1993B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6" y="818605"/>
            <a:ext cx="9565055" cy="53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3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A225-BD2D-4437-9A68-ECDE567B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18" y="-134912"/>
            <a:ext cx="10515600" cy="1325563"/>
          </a:xfrm>
        </p:spPr>
        <p:txBody>
          <a:bodyPr>
            <a:normAutofit/>
          </a:bodyPr>
          <a:lstStyle/>
          <a:p>
            <a:r>
              <a:rPr lang="tr-TR" sz="2400" b="1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 WAY TO ADD A NEW DOCTOR TO THE DATABASE</a:t>
            </a:r>
            <a:endParaRPr lang="tr-TR" sz="4800" b="1" u="sn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00A8C-F33C-4F69-8770-20947A3FAB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" y="809469"/>
            <a:ext cx="10921161" cy="587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20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EC98-E053-4524-8F50-1F9CFD8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9C0C-40F2-44F0-9A98-5FC92AD4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3200"/>
              <a:t>Mission Statement</a:t>
            </a:r>
          </a:p>
          <a:p>
            <a:r>
              <a:rPr lang="tr-TR" sz="3200"/>
              <a:t>Fact-Finding Techniques</a:t>
            </a:r>
          </a:p>
          <a:p>
            <a:r>
              <a:rPr lang="tr-TR" sz="3200"/>
              <a:t>General Rules</a:t>
            </a:r>
          </a:p>
          <a:p>
            <a:r>
              <a:rPr lang="tr-TR" sz="3200"/>
              <a:t>E-R Diagram</a:t>
            </a:r>
          </a:p>
          <a:p>
            <a:r>
              <a:rPr lang="tr-TR" sz="3200"/>
              <a:t>Normalization Tables</a:t>
            </a:r>
          </a:p>
          <a:p>
            <a:r>
              <a:rPr lang="tr-TR" sz="3200"/>
              <a:t>MySQL Queries</a:t>
            </a:r>
          </a:p>
          <a:p>
            <a:r>
              <a:rPr lang="tr-TR" sz="3200"/>
              <a:t>Interface</a:t>
            </a:r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endParaRPr lang="tr-TR" sz="2400"/>
          </a:p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2644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61" y="745762"/>
            <a:ext cx="9218723" cy="51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77D24B-66D8-4E1D-953C-67329672A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7544-B6F7-483C-9632-1B3864C3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46" y="4530376"/>
            <a:ext cx="9565028" cy="1249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MAIN PURPOSES OF</a:t>
            </a:r>
            <a:r>
              <a:rPr lang="tr-TR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tr-TR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</a:t>
            </a:r>
            <a:r>
              <a:rPr lang="en-US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tr-TR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HOSPITAL MANAGAMENT</a:t>
            </a:r>
            <a:r>
              <a:rPr lang="en-US" sz="4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SYSTEM</a:t>
            </a:r>
            <a:endParaRPr lang="tr-TR" sz="4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40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FD8C-5133-471E-8E72-E980271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tr-TR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STATEMENT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5B8-D555-47D7-8057-EC6DDF90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1"/>
            <a:ext cx="8555181" cy="4121152"/>
          </a:xfrm>
        </p:spPr>
        <p:txBody>
          <a:bodyPr>
            <a:normAutofit/>
          </a:bodyPr>
          <a:lstStyle/>
          <a:p>
            <a:r>
              <a:rPr lang="en-US" sz="3200" b="1"/>
              <a:t>To help manage the information related to health care and aids in the job completion of healthcare providers effectively</a:t>
            </a:r>
            <a:r>
              <a:rPr lang="tr-TR" sz="3200" b="1"/>
              <a:t>,</a:t>
            </a:r>
            <a:r>
              <a:rPr lang="en-US" sz="3200" b="1"/>
              <a:t> and following a simple and as uniform way as possible for data entry.</a:t>
            </a:r>
            <a:endParaRPr lang="tr-TR" sz="3200" b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65AFC-229A-4457-B521-F540215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tr-TR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FACT-FINDING TECHNIQUES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0312-022B-4A3E-987B-B2480679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1"/>
            <a:ext cx="7685785" cy="4121152"/>
          </a:xfrm>
        </p:spPr>
        <p:txBody>
          <a:bodyPr>
            <a:normAutofit fontScale="92500"/>
          </a:bodyPr>
          <a:lstStyle/>
          <a:p>
            <a:r>
              <a:rPr lang="tr-TR" b="1"/>
              <a:t>RESEARCH</a:t>
            </a:r>
          </a:p>
          <a:p>
            <a:pPr marL="0" indent="0">
              <a:buNone/>
            </a:pPr>
            <a:r>
              <a:rPr lang="en-US"/>
              <a:t>We investigated the problems we were experiencing on the internet. We looked at how others were solving similar problems and were inspired by them.</a:t>
            </a:r>
            <a:endParaRPr lang="tr-TR"/>
          </a:p>
          <a:p>
            <a:endParaRPr lang="tr-TR"/>
          </a:p>
          <a:p>
            <a:pPr marL="0" indent="0">
              <a:buNone/>
            </a:pPr>
            <a:endParaRPr lang="tr-TR"/>
          </a:p>
          <a:p>
            <a:r>
              <a:rPr lang="tr-TR" b="1"/>
              <a:t>EXAMINING DOCUMENTATION</a:t>
            </a:r>
          </a:p>
          <a:p>
            <a:pPr marL="0" indent="0">
              <a:buNone/>
            </a:pPr>
            <a:r>
              <a:rPr lang="en-US"/>
              <a:t>We examined various types of flowcharts, diagrams and database systems design.</a:t>
            </a:r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36B2-AE3E-4F9F-A702-79D1F6C7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tr-TR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RULES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CF81-175B-465C-B5DA-14F27417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1786284"/>
            <a:ext cx="8994372" cy="4976120"/>
          </a:xfrm>
        </p:spPr>
        <p:txBody>
          <a:bodyPr>
            <a:normAutofit/>
          </a:bodyPr>
          <a:lstStyle/>
          <a:p>
            <a:r>
              <a:rPr lang="en-US" sz="1600"/>
              <a:t>User will enter to website via </a:t>
            </a:r>
            <a:r>
              <a:rPr lang="tr-TR" sz="1600"/>
              <a:t>user</a:t>
            </a:r>
            <a:r>
              <a:rPr lang="en-US" sz="1600"/>
              <a:t>_TRID and Password.</a:t>
            </a:r>
          </a:p>
          <a:p>
            <a:endParaRPr lang="en-US" sz="1600"/>
          </a:p>
          <a:p>
            <a:r>
              <a:rPr lang="en-US" sz="1600"/>
              <a:t>We have other types of people working at the hospital (Customer's request). Only doctors whose branch is pathology and admins can enter the test results.</a:t>
            </a:r>
            <a:endParaRPr lang="tr-TR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Every clinic has one admin.</a:t>
            </a:r>
          </a:p>
          <a:p>
            <a:endParaRPr lang="en-US" sz="1600"/>
          </a:p>
          <a:p>
            <a:r>
              <a:rPr lang="en-US" sz="1600"/>
              <a:t>The patient can add an appointment, update the appointment date and delete the appointment.</a:t>
            </a:r>
          </a:p>
          <a:p>
            <a:endParaRPr lang="en-US" sz="1600"/>
          </a:p>
          <a:p>
            <a:r>
              <a:rPr lang="en-US" sz="1600"/>
              <a:t>The doctor may request a test, and add a diagnosis and a prescription according to the test result.</a:t>
            </a:r>
          </a:p>
          <a:p>
            <a:endParaRPr lang="en-US" sz="1600"/>
          </a:p>
          <a:p>
            <a:r>
              <a:rPr lang="en-US" sz="1600"/>
              <a:t>Doctors cannot register themselves, admin adds or deletes the doctor from the system according to</a:t>
            </a:r>
            <a:r>
              <a:rPr lang="tr-TR" sz="1600"/>
              <a:t> </a:t>
            </a:r>
            <a:r>
              <a:rPr lang="en-US" sz="1600"/>
              <a:t>clinics.</a:t>
            </a:r>
          </a:p>
          <a:p>
            <a:endParaRPr lang="en-US" sz="1600"/>
          </a:p>
          <a:p>
            <a:r>
              <a:rPr lang="en-US" sz="1600"/>
              <a:t>Added appointments go to the admin's page. Admin approves or not.</a:t>
            </a:r>
            <a:endParaRPr lang="tr-TR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7A9E9-ACF4-4862-8373-4EF0F311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E-R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424D73-CB6B-4A2A-92C2-A5F7CC3CD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40" y="27441"/>
            <a:ext cx="5938073" cy="65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133A-F1D4-4E54-8852-C0D1F583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sz="37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user interface part, the customer wants from us:</a:t>
            </a:r>
            <a:endParaRPr lang="tr-TR" sz="3700" b="1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688C-5FBB-4566-AF2F-DF605F46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000" b="1"/>
              <a:t>1. A list of all doctors that have seen a certain patient</a:t>
            </a:r>
            <a:endParaRPr lang="tr-TR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 b="1"/>
              <a:t>2. A list of all patients and the number of appointments they have had in the past year</a:t>
            </a:r>
            <a:endParaRPr lang="tr-TR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 b="1"/>
              <a:t>3. A way to change the date of an appointment</a:t>
            </a:r>
            <a:endParaRPr lang="tr-TR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 b="1"/>
              <a:t>4. A way to add a new doctor to the database</a:t>
            </a:r>
            <a:endParaRPr lang="tr-TR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 b="1"/>
              <a:t>5. A way to remove an appointment from the system</a:t>
            </a:r>
            <a:endParaRPr lang="tr-TR" sz="2000" b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1B668-83C7-4DB2-B11B-660F8011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30" y="195677"/>
            <a:ext cx="10515600" cy="1325563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tr-TR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LIST OF ALL DOCTORS THAT HAVE SEEN A CERTAIN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678E6-015C-4880-B7BA-0367F477D1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15" y="1333256"/>
            <a:ext cx="9815169" cy="5089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8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HOSPITAL  MANAGEMENT SYSTEMS</vt:lpstr>
      <vt:lpstr>OUTLINE</vt:lpstr>
      <vt:lpstr>PowerPoint Presentation</vt:lpstr>
      <vt:lpstr>MISSION STATEMENT</vt:lpstr>
      <vt:lpstr>FACT-FINDING TECHNIQUES</vt:lpstr>
      <vt:lpstr>GENERAL RULES</vt:lpstr>
      <vt:lpstr>E-R DIAGRAM</vt:lpstr>
      <vt:lpstr>For the user interface part, the customer wants from us:</vt:lpstr>
      <vt:lpstr>A LIST OF ALL DOCTORS THAT HAVE SEEN A CERTAIN PATIENT</vt:lpstr>
      <vt:lpstr>PowerPoint Presentation</vt:lpstr>
      <vt:lpstr>A WAY TO CHANGE THE DATE OF AN APPOINTMENT </vt:lpstr>
      <vt:lpstr>PowerPoint Presentation</vt:lpstr>
      <vt:lpstr>A WAY TO REMOVE AN APPOINTMENT FROM THE SYSTEM</vt:lpstr>
      <vt:lpstr>PowerPoint Presentation</vt:lpstr>
      <vt:lpstr>A LIST OF ALL PATIENTS AND THE NUMBER OF APPOINTMENTS THEY HAVE HAD IN THE PAST YEAR</vt:lpstr>
      <vt:lpstr>PowerPoint Presentation</vt:lpstr>
      <vt:lpstr>A WAY TO REMOVE A DOCTOR FROM THE SYSTEM</vt:lpstr>
      <vt:lpstr>PowerPoint Presentation</vt:lpstr>
      <vt:lpstr> A WAY TO ADD A NEW DOCTOR TO THE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HÜMEYRA KÖSEOĞLU</dc:creator>
  <cp:revision>1</cp:revision>
  <dcterms:created xsi:type="dcterms:W3CDTF">2021-05-21T17:24:30Z</dcterms:created>
  <dcterms:modified xsi:type="dcterms:W3CDTF">2021-06-02T17:57:57Z</dcterms:modified>
</cp:coreProperties>
</file>