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notesMasterIdLst>
    <p:notesMasterId r:id="rId8"/>
  </p:notesMasterIdLst>
  <p:sldIdLst>
    <p:sldId id="256" r:id="rId2"/>
    <p:sldId id="257" r:id="rId3"/>
    <p:sldId id="267" r:id="rId4"/>
    <p:sldId id="268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F1E9C-C1AC-4091-8BA3-9005370E1AAC}" type="datetimeFigureOut">
              <a:rPr lang="en-US"/>
              <a:pPr/>
              <a:t>6/10/2016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A607D-27C1-42F0-AFBC-C2801CF836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A607D-27C1-42F0-AFBC-C2801CF836B3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8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A607D-27C1-42F0-AFBC-C2801CF836B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A607D-27C1-42F0-AFBC-C2801CF836B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A607D-27C1-42F0-AFBC-C2801CF836B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A607D-27C1-42F0-AFBC-C2801CF836B3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923F103-BC34-4FE4-A40E-EDDEECFDA5D0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6D93-FCAC-47E0-A2EE-787E62CA814C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088" y="6557946"/>
            <a:ext cx="2669952" cy="226902"/>
          </a:xfrm>
        </p:spPr>
        <p:txBody>
          <a:bodyPr/>
          <a:lstStyle>
            <a:extLst/>
          </a:lstStyle>
          <a:p>
            <a:fld id="{CDA879A6-0FD0-4734-A311-86BFCA472E6E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248"/>
            <a:ext cx="48768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328" y="6553200"/>
            <a:ext cx="78444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C9CA7B-DFD4-44B5-8C60-D14B8CD1FB5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8984" y="6556810"/>
            <a:ext cx="2669952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34E6425-0181-43F2-84FC-787E803FD2F8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3811" y="6556810"/>
            <a:ext cx="38608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603" y="6555112"/>
            <a:ext cx="784448" cy="228600"/>
          </a:xfrm>
        </p:spPr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DB8791-F1B0-41E7-B7FD-A781E65C4266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D63B2-E120-4ED8-B27B-C685F510A5FE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A18ACC-A947-437B-A130-35BD54FDF1E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C8D7E02-BCB8-4D50-A234-369438C08659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E86A4C-8E40-4F87-A4F0-01A0687C5742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797292" y="1004669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795609" y="998817"/>
            <a:ext cx="5759369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E72C73-2D91-4E12-BA25-F0AA0C03599B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609600" y="1609416"/>
            <a:ext cx="9652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248" y="6557946"/>
            <a:ext cx="2669952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BE451C3-0FF4-47C4-B829-773ADF60F88C}" type="datetimeFigureOut">
              <a:rPr lang="en-US" smtClean="0"/>
              <a:pPr/>
              <a:t>6/10/2016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46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264" y="6556248"/>
            <a:ext cx="784448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6646"/>
            <a:ext cx="9079467" cy="3730427"/>
          </a:xfrm>
        </p:spPr>
        <p:txBody>
          <a:bodyPr/>
          <a:lstStyle/>
          <a:p>
            <a:pPr algn="l"/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tudent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I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NFORMATION</a:t>
            </a:r>
            <a: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sz="6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YSTEM</a:t>
            </a: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</a:rPr>
              <a:t> 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</a:rPr>
              <a:t/>
            </a:r>
            <a:b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/>
              </a:rPr>
            </a:br>
            <a:r>
              <a:rPr 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</a:t>
            </a:r>
            <a:endParaRPr lang="en-US" sz="54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337" y="3984078"/>
            <a:ext cx="4075686" cy="203132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r>
              <a:rPr lang="en-US" b="1" dirty="0" smtClean="0"/>
              <a:t>	Mentor : Manjunath Mattam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IH201585025-Venkatesh.E     	   	IH201585028-Sai Manjunath.G</a:t>
            </a:r>
          </a:p>
          <a:p>
            <a:r>
              <a:rPr lang="en-US" b="1" dirty="0" smtClean="0"/>
              <a:t>   	IH201585069-Manoj.P     	IH201585094-Tarun.V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74" y="1076241"/>
            <a:ext cx="9265585" cy="5122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Existing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grades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proper privileges for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provision of student generated transcripts through E-mail.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PRESENT</a:t>
            </a:r>
          </a:p>
          <a:p>
            <a:pPr marL="0" indent="0">
              <a:buNone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Grading is properly enhanced for future use also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privileges for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student generated transcripts through E-mail.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 on Landing page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properly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8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632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LANDING PAGE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4952" y="161975"/>
            <a:ext cx="1620838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 dirty="0">
              <a:latin typeface="Times New Roman" charset="0"/>
            </a:endParaRPr>
          </a:p>
          <a:p>
            <a:pPr algn="ctr"/>
            <a:endParaRPr lang="en-US" b="1" dirty="0">
              <a:latin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40037"/>
            <a:ext cx="9724975" cy="54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6324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4952" y="161975"/>
            <a:ext cx="1620838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 dirty="0">
              <a:latin typeface="Times New Roman" charset="0"/>
            </a:endParaRPr>
          </a:p>
          <a:p>
            <a:pPr algn="ctr"/>
            <a:endParaRPr lang="en-US" b="1" dirty="0">
              <a:latin typeface="Comic Sans M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73" y="695533"/>
            <a:ext cx="8075851" cy="558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7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59" y="0"/>
            <a:ext cx="9656064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HELP-INFO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91" y="1405773"/>
            <a:ext cx="8236217" cy="47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146" y="2594793"/>
            <a:ext cx="8825658" cy="2677648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THANK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         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YOU</a:t>
            </a:r>
            <a:endParaRPr lang="en-US" sz="7200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81252" y="377683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9413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729</TotalTime>
  <Words>55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Calibri</vt:lpstr>
      <vt:lpstr>Comic Sans MS</vt:lpstr>
      <vt:lpstr>Times New Roman</vt:lpstr>
      <vt:lpstr>Trebuchet MS</vt:lpstr>
      <vt:lpstr>Wingdings</vt:lpstr>
      <vt:lpstr>Wingdings 2</vt:lpstr>
      <vt:lpstr>Opulent</vt:lpstr>
      <vt:lpstr>Student INFORMATION SYSTEM     </vt:lpstr>
      <vt:lpstr>PowerPoint Presentation</vt:lpstr>
      <vt:lpstr> LANDING PAGE </vt:lpstr>
      <vt:lpstr>   </vt:lpstr>
      <vt:lpstr>HELP-INFO</vt:lpstr>
      <vt:lpstr>THANK            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Manoj Kumar palaparti</cp:lastModifiedBy>
  <cp:revision>146</cp:revision>
  <dcterms:created xsi:type="dcterms:W3CDTF">2015-09-22T16:57:55Z</dcterms:created>
  <dcterms:modified xsi:type="dcterms:W3CDTF">2016-06-10T09:48:13Z</dcterms:modified>
</cp:coreProperties>
</file>