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65B8-C299-4190-A379-412DA96EA37D}" type="datetimeFigureOut">
              <a:rPr lang="en-US" smtClean="0"/>
              <a:t>12/4/2015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3C59-1CDF-4B1F-870C-652F1C04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9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one can call you a courageous or compassionate person until they see you displaying courage or compassion. 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day, we say to ourselves, we’re going to start going to the gym and become a great athlete. One day, we’re going to finish that book. But for whatever reason, we get distracted by the present and lose our focus on the future.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3C59-1CDF-4B1F-870C-652F1C0440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9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2. Actions Matter More Than Intentions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“It’s not who you are underneath, it’s what you do that defines you.”</a:t>
            </a:r>
          </a:p>
          <a:p>
            <a:r>
              <a:rPr lang="en-IN" dirty="0" smtClean="0"/>
              <a:t>Even if you consider yourself to have certain qualities (like courage, or compassion, etc) it's meaningless until you USE those qualities. </a:t>
            </a:r>
          </a:p>
          <a:p>
            <a:r>
              <a:rPr lang="en-IN" dirty="0" smtClean="0"/>
              <a:t>Every great Leader has a quality – Courage.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2. Actions Matter More Than Intentions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DEEKSHITH kappagantula</dc:creator>
  <cp:lastModifiedBy>SAI MANJUNATH GADDALE</cp:lastModifiedBy>
  <cp:revision>7</cp:revision>
  <dcterms:created xsi:type="dcterms:W3CDTF">2006-08-16T00:00:00Z</dcterms:created>
  <dcterms:modified xsi:type="dcterms:W3CDTF">2015-12-04T15:54:22Z</dcterms:modified>
</cp:coreProperties>
</file>