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9" r:id="rId6"/>
    <p:sldId id="266" r:id="rId7"/>
    <p:sldId id="302" r:id="rId8"/>
    <p:sldId id="304" r:id="rId9"/>
    <p:sldId id="305" r:id="rId10"/>
    <p:sldId id="303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276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2024-05-02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2024-05-02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8089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9398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4101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1355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89535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5541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61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635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5615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3254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4470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4693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079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20XX</a:t>
            </a:r>
            <a:r>
              <a:rPr lang="ko-KR" altLang="en-US" noProof="0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6557" y="130829"/>
            <a:ext cx="6318885" cy="642252"/>
          </a:xfrm>
        </p:spPr>
        <p:txBody>
          <a:bodyPr rtlCol="0"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 dirty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 err="1"/>
              <a:t>블랙잭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프로그램 구조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ko-KR" altLang="en-US" dirty="0" err="1"/>
              <a:t>오명훈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10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en-US" altLang="ko-KR" b="1" dirty="0"/>
              <a:t>UI</a:t>
            </a:r>
            <a:r>
              <a:rPr lang="ko-KR" altLang="en-US" b="1" dirty="0"/>
              <a:t>객체들의 상속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6576285" y="1835450"/>
            <a:ext cx="544251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사용하는 객체들은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접두사를 붙인다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UICard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UIBorderStr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테두리가 있는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UIStr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상하 공백을 넣은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둘다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UIBlockBundle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IUIBlock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상속받은 객체들을 받아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문자열 배열로 합쳐진 결과물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컬러 변경 불가능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UIStrBundle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IUIStr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상속받은 객체들을 받아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문자열로 합쳐진 결과물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컬러 변경 불가능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EF29BB-07BF-4379-9EA6-08E76CE8F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544" y="1474456"/>
            <a:ext cx="49625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4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11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en-US" altLang="ko-KR" b="1" dirty="0"/>
              <a:t>UI </a:t>
            </a:r>
            <a:r>
              <a:rPr lang="ko-KR" altLang="en-US" b="1" dirty="0"/>
              <a:t>유틸리티 클래스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2328781" y="2274838"/>
            <a:ext cx="75344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UICardFactory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Card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입력받아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출력할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UICard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객체로 변환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UIStrFactory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여러가지 형태의 객체로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만들어줌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UIStr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UIBorderStr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반환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BoardComposer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Board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Board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너비에 맞춰 문자열 객체를 제작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IUIBlock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받아서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UIBlockBundle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리턴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IUIStr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받아서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UIStrBundle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리턴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015972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12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en-US" altLang="ko-KR" b="1" dirty="0" err="1"/>
              <a:t>BoardComposer</a:t>
            </a:r>
            <a:r>
              <a:rPr lang="en-US" altLang="ko-KR" b="1" dirty="0"/>
              <a:t> </a:t>
            </a:r>
            <a:r>
              <a:rPr lang="ko-KR" altLang="en-US" b="1" dirty="0" err="1"/>
              <a:t>결과예시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EEBC19-3520-4620-80D2-7552B07FA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050" y="1856356"/>
            <a:ext cx="9280402" cy="327047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D1C5C6-9A66-4DA4-9636-66EDC6C5F681}"/>
              </a:ext>
            </a:extLst>
          </p:cNvPr>
          <p:cNvSpPr/>
          <p:nvPr/>
        </p:nvSpPr>
        <p:spPr>
          <a:xfrm>
            <a:off x="1970843" y="2121761"/>
            <a:ext cx="9099611" cy="5326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872457-5F2A-4521-AC09-B0967EC13408}"/>
              </a:ext>
            </a:extLst>
          </p:cNvPr>
          <p:cNvSpPr/>
          <p:nvPr/>
        </p:nvSpPr>
        <p:spPr>
          <a:xfrm>
            <a:off x="1963444" y="4358934"/>
            <a:ext cx="9099611" cy="2766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3B8DE11-31F3-4176-AF9A-8B2D090CDFE9}"/>
              </a:ext>
            </a:extLst>
          </p:cNvPr>
          <p:cNvCxnSpPr>
            <a:cxnSpLocks/>
          </p:cNvCxnSpPr>
          <p:nvPr/>
        </p:nvCxnSpPr>
        <p:spPr>
          <a:xfrm flipH="1">
            <a:off x="3737500" y="1614728"/>
            <a:ext cx="578471" cy="4846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AD25F6-26AB-4B9A-9EF8-E2C3D32E77A5}"/>
              </a:ext>
            </a:extLst>
          </p:cNvPr>
          <p:cNvSpPr txBox="1"/>
          <p:nvPr/>
        </p:nvSpPr>
        <p:spPr>
          <a:xfrm>
            <a:off x="4290096" y="1388027"/>
            <a:ext cx="2758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BlockBundle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결과물 예시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9203535-A82D-4D3F-A521-515AC84E1C0C}"/>
              </a:ext>
            </a:extLst>
          </p:cNvPr>
          <p:cNvCxnSpPr>
            <a:cxnSpLocks/>
          </p:cNvCxnSpPr>
          <p:nvPr/>
        </p:nvCxnSpPr>
        <p:spPr>
          <a:xfrm flipH="1">
            <a:off x="1367162" y="4553831"/>
            <a:ext cx="603682" cy="15895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4EB0B3A-167F-461A-B606-7B51FC44F102}"/>
              </a:ext>
            </a:extLst>
          </p:cNvPr>
          <p:cNvSpPr txBox="1"/>
          <p:nvPr/>
        </p:nvSpPr>
        <p:spPr>
          <a:xfrm>
            <a:off x="673963" y="4677406"/>
            <a:ext cx="116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StrBundle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결과물 예시</a:t>
            </a:r>
          </a:p>
        </p:txBody>
      </p:sp>
    </p:spTree>
    <p:extLst>
      <p:ext uri="{BB962C8B-B14F-4D97-AF65-F5344CB8AC3E}">
        <p14:creationId xmlns:p14="http://schemas.microsoft.com/office/powerpoint/2010/main" val="390779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13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ko-KR" altLang="en-US" b="1" dirty="0"/>
              <a:t>전체 흐름도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6DD9E8-DFBE-47C2-82B3-BE8270E31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399" y="947737"/>
            <a:ext cx="50292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8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14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ko-KR" altLang="en-US" b="1" dirty="0"/>
              <a:t>플레이어 </a:t>
            </a:r>
            <a:r>
              <a:rPr lang="en-US" altLang="ko-KR" b="1" dirty="0"/>
              <a:t>turn </a:t>
            </a:r>
            <a:r>
              <a:rPr lang="ko-KR" altLang="en-US" b="1" dirty="0"/>
              <a:t>상세 흐름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856641-E3B0-4838-B37E-26A69AACC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4" y="1519237"/>
            <a:ext cx="69151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46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15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ko-KR" altLang="en-US" b="1" dirty="0"/>
              <a:t>딜러 </a:t>
            </a:r>
            <a:r>
              <a:rPr lang="en-US" altLang="ko-KR" b="1" dirty="0"/>
              <a:t>turn </a:t>
            </a:r>
            <a:r>
              <a:rPr lang="ko-KR" altLang="en-US" b="1" dirty="0"/>
              <a:t>상세 흐름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5116D0-37E1-4894-971D-08E846A4E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49" y="1995487"/>
            <a:ext cx="18669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64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557204" cy="200416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err="1"/>
              <a:t>오명훈</a:t>
            </a:r>
            <a:endParaRPr lang="ko-KR" altLang="en-US" dirty="0"/>
          </a:p>
          <a:p>
            <a:pPr rtl="0"/>
            <a:r>
              <a:rPr lang="en-US" altLang="ko-KR" dirty="0"/>
              <a:t>j.k.humi9@gmail.com</a:t>
            </a:r>
          </a:p>
          <a:p>
            <a:pPr rtl="0"/>
            <a:r>
              <a:rPr lang="en-US" altLang="ko-KR" dirty="0"/>
              <a:t>https://github.com/humi53/2023_10_BlackJackV2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 dirty="0"/>
              <a:t>목자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0F1DBF-5B26-70E3-659F-F3614E74557A}"/>
              </a:ext>
            </a:extLst>
          </p:cNvPr>
          <p:cNvSpPr txBox="1"/>
          <p:nvPr/>
        </p:nvSpPr>
        <p:spPr>
          <a:xfrm>
            <a:off x="6096000" y="1873188"/>
            <a:ext cx="26564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화면구조 설명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게임흐름 설명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각상황에 대한 상세설명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ko-KR" altLang="en-US" b="1" dirty="0"/>
              <a:t>개념적 기본동작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A2B5F7-E914-453D-94D6-8A5E4BF28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090" y="1293414"/>
            <a:ext cx="7175818" cy="32102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2209800" y="5078027"/>
            <a:ext cx="4545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GameService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알고리즘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UIService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위주의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ScanService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Scanner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입력 클래스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en-US" altLang="ko-KR" b="1" dirty="0"/>
              <a:t>Service</a:t>
            </a:r>
            <a:r>
              <a:rPr lang="ko-KR" altLang="en-US" b="1" dirty="0"/>
              <a:t>간 데이터공유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2209800" y="5220075"/>
            <a:ext cx="656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GameService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데이터를 변경하고 나머지는 조회한다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44A0CA-F1EA-47DB-B09E-BAE72E707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848" y="1128074"/>
            <a:ext cx="6524302" cy="386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2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5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ko-KR" altLang="en-US" b="1" dirty="0"/>
              <a:t>출력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2209800" y="5260852"/>
            <a:ext cx="603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공용 데이터를 변경시키고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paint()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호출로 동적 화면 표현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6B5979-BC9E-48A5-AED7-5EE697A96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65" y="952875"/>
            <a:ext cx="52482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3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ko-KR" altLang="en-US" b="1" dirty="0"/>
              <a:t>입력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2387354" y="5406730"/>
            <a:ext cx="6635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상황에 맞는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scan..()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 호출로 처리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예외중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범위가 벗어나는 입력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ScanService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자체처리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콜백을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이용해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GameService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paint()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호출부를 호출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94CDE5-324C-4766-B76A-A8518BD0D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848" y="808668"/>
            <a:ext cx="52482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0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7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ko-KR" altLang="en-US" b="1" dirty="0"/>
              <a:t>카드의 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2209800" y="4704630"/>
            <a:ext cx="6031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카드는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Enum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구성되어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Suit : S("♠"),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식별자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출력용 텍스트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Denomination : NA("A", 11),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식별자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출력용 텍스트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68ED15-B0FB-4668-AF7C-EF25D3A5E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879" y="1540024"/>
            <a:ext cx="3000137" cy="210647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D4AEEF-646C-4EAB-AE37-90917D7682D1}"/>
              </a:ext>
            </a:extLst>
          </p:cNvPr>
          <p:cNvSpPr/>
          <p:nvPr/>
        </p:nvSpPr>
        <p:spPr>
          <a:xfrm>
            <a:off x="4714746" y="2252144"/>
            <a:ext cx="442441" cy="7019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C9A8A84-15F7-4A79-AF74-CD24B0599D35}"/>
              </a:ext>
            </a:extLst>
          </p:cNvPr>
          <p:cNvCxnSpPr>
            <a:cxnSpLocks/>
          </p:cNvCxnSpPr>
          <p:nvPr/>
        </p:nvCxnSpPr>
        <p:spPr>
          <a:xfrm flipV="1">
            <a:off x="4038600" y="2954045"/>
            <a:ext cx="693902" cy="32702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FE630E-3F80-4233-A7E1-56D15E05EDF5}"/>
              </a:ext>
            </a:extLst>
          </p:cNvPr>
          <p:cNvSpPr txBox="1"/>
          <p:nvPr/>
        </p:nvSpPr>
        <p:spPr>
          <a:xfrm>
            <a:off x="3396232" y="324433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Suit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03FDBA-864B-481B-BDA6-38C15990963E}"/>
              </a:ext>
            </a:extLst>
          </p:cNvPr>
          <p:cNvSpPr/>
          <p:nvPr/>
        </p:nvSpPr>
        <p:spPr>
          <a:xfrm>
            <a:off x="5194876" y="2242312"/>
            <a:ext cx="442441" cy="71173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D00CB55-8DAD-40E7-BE6F-C2AEC6490BEB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5416097" y="2954043"/>
            <a:ext cx="73800" cy="76694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99750C-88E1-4A46-B412-B2296ECCA25F}"/>
              </a:ext>
            </a:extLst>
          </p:cNvPr>
          <p:cNvSpPr txBox="1"/>
          <p:nvPr/>
        </p:nvSpPr>
        <p:spPr>
          <a:xfrm>
            <a:off x="5172983" y="3735125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Denomination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60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8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en-US" altLang="ko-KR" b="1" dirty="0" err="1"/>
              <a:t>UIService</a:t>
            </a:r>
            <a:r>
              <a:rPr lang="en-US" altLang="ko-KR" b="1" dirty="0"/>
              <a:t> </a:t>
            </a:r>
            <a:r>
              <a:rPr lang="ko-KR" altLang="en-US" b="1" dirty="0"/>
              <a:t>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2152462" y="4710198"/>
            <a:ext cx="7553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Board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출력하는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랜더러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및 예외메시지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기타메시지를 출력하는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랜더러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클래스로 이루어짐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외부에서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paint()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호출함으로써 화면을 출력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E1BCBD-29E2-4220-BB88-BF386C932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275" y="2266726"/>
            <a:ext cx="2743200" cy="118034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555F108-79B5-41DF-A356-44FA326BD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818" y="1689292"/>
            <a:ext cx="5819578" cy="233521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6B6099-B66B-4A85-A6B5-CB05FF7D5CBF}"/>
              </a:ext>
            </a:extLst>
          </p:cNvPr>
          <p:cNvSpPr/>
          <p:nvPr/>
        </p:nvSpPr>
        <p:spPr>
          <a:xfrm>
            <a:off x="4964818" y="1689292"/>
            <a:ext cx="5819578" cy="18528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588ABD6-69A8-40A5-87D6-EAFCB0F0D404}"/>
              </a:ext>
            </a:extLst>
          </p:cNvPr>
          <p:cNvCxnSpPr>
            <a:cxnSpLocks/>
          </p:cNvCxnSpPr>
          <p:nvPr/>
        </p:nvCxnSpPr>
        <p:spPr>
          <a:xfrm flipH="1">
            <a:off x="5834165" y="1501471"/>
            <a:ext cx="523669" cy="18782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6742C9B-E286-42A3-A72E-E493D0D611A5}"/>
              </a:ext>
            </a:extLst>
          </p:cNvPr>
          <p:cNvSpPr txBox="1"/>
          <p:nvPr/>
        </p:nvSpPr>
        <p:spPr>
          <a:xfrm>
            <a:off x="6331960" y="1274770"/>
            <a:ext cx="122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Board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958056B-01DA-45E8-898F-5DB72AE5D6F2}"/>
              </a:ext>
            </a:extLst>
          </p:cNvPr>
          <p:cNvSpPr/>
          <p:nvPr/>
        </p:nvSpPr>
        <p:spPr>
          <a:xfrm>
            <a:off x="4964818" y="3542189"/>
            <a:ext cx="5819578" cy="4789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46366DD-79DB-4E52-A1FB-B69E7FF5A027}"/>
              </a:ext>
            </a:extLst>
          </p:cNvPr>
          <p:cNvCxnSpPr>
            <a:cxnSpLocks/>
          </p:cNvCxnSpPr>
          <p:nvPr/>
        </p:nvCxnSpPr>
        <p:spPr>
          <a:xfrm flipH="1" flipV="1">
            <a:off x="5903650" y="4046466"/>
            <a:ext cx="488505" cy="24280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F97FD03-B591-4241-97DB-BDBF7D6056D4}"/>
              </a:ext>
            </a:extLst>
          </p:cNvPr>
          <p:cNvSpPr txBox="1"/>
          <p:nvPr/>
        </p:nvSpPr>
        <p:spPr>
          <a:xfrm>
            <a:off x="6392155" y="4100764"/>
            <a:ext cx="122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message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72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9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6B5231E-4F86-DA8D-5717-6BCB83B0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57" y="130829"/>
            <a:ext cx="6318885" cy="642252"/>
          </a:xfrm>
        </p:spPr>
        <p:txBody>
          <a:bodyPr rtlCol="0"/>
          <a:lstStyle/>
          <a:p>
            <a:pPr rtl="0"/>
            <a:r>
              <a:rPr lang="en-US" altLang="ko-KR" b="1" dirty="0"/>
              <a:t>Block</a:t>
            </a:r>
            <a:r>
              <a:rPr lang="ko-KR" altLang="en-US" b="1" dirty="0"/>
              <a:t>과 </a:t>
            </a:r>
            <a:r>
              <a:rPr lang="en-US" altLang="ko-KR" b="1" dirty="0"/>
              <a:t>Str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4A46-249D-40F2-8D1C-1ABA9D8D7531}"/>
              </a:ext>
            </a:extLst>
          </p:cNvPr>
          <p:cNvSpPr txBox="1"/>
          <p:nvPr/>
        </p:nvSpPr>
        <p:spPr>
          <a:xfrm>
            <a:off x="1480503" y="4370651"/>
            <a:ext cx="6106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 출력을 위한 데이터를 가지고 있는 객체이다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 출력을 위한 데이터를 가지고 있는 객체이다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상하에 공백을 채워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줄로 채워 출력할 수도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66565D-85DC-4771-A248-5B2FA6B90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46" y="1823866"/>
            <a:ext cx="4960107" cy="17479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C7CAB1-E298-4677-8DE4-536571B6B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103" y="1519152"/>
            <a:ext cx="895350" cy="6286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C27607-570B-46F0-ABD9-44BE5D5C5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5084" y="1519846"/>
            <a:ext cx="704850" cy="6667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552172A-F0A7-4951-99F7-D23A6C4A6636}"/>
              </a:ext>
            </a:extLst>
          </p:cNvPr>
          <p:cNvSpPr txBox="1"/>
          <p:nvPr/>
        </p:nvSpPr>
        <p:spPr>
          <a:xfrm>
            <a:off x="6588976" y="1638863"/>
            <a:ext cx="80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517B80-DB1B-4FEA-8A0C-DD0DA17BE2BF}"/>
              </a:ext>
            </a:extLst>
          </p:cNvPr>
          <p:cNvSpPr txBox="1"/>
          <p:nvPr/>
        </p:nvSpPr>
        <p:spPr>
          <a:xfrm>
            <a:off x="6525857" y="2689311"/>
            <a:ext cx="52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Str: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9178D78-225B-492E-9FC4-EC242002FA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8075" y="3423046"/>
            <a:ext cx="4276725" cy="3619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8A7DF7A-FA79-4E9E-B260-9E2D6DF362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6662" y="2610036"/>
            <a:ext cx="1133475" cy="71437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46838E4-4F21-4BB2-841F-692C8AA567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9624" y="2806041"/>
            <a:ext cx="11620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5335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미니멀한 영업 프레젠테이션</Template>
  <TotalTime>329</TotalTime>
  <Words>446</Words>
  <Application>Microsoft Office PowerPoint</Application>
  <PresentationFormat>와이드스크린</PresentationFormat>
  <Paragraphs>134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Tenorite</vt:lpstr>
      <vt:lpstr>모노라인</vt:lpstr>
      <vt:lpstr>블랙잭  프로그램 구조</vt:lpstr>
      <vt:lpstr>목차</vt:lpstr>
      <vt:lpstr>개념적 기본동작</vt:lpstr>
      <vt:lpstr>Service간 데이터공유</vt:lpstr>
      <vt:lpstr>출력</vt:lpstr>
      <vt:lpstr>입력</vt:lpstr>
      <vt:lpstr>카드의 구조</vt:lpstr>
      <vt:lpstr>UIService 구조</vt:lpstr>
      <vt:lpstr>Block과 Str</vt:lpstr>
      <vt:lpstr>UI객체들의 상속</vt:lpstr>
      <vt:lpstr>UI 유틸리티 클래스</vt:lpstr>
      <vt:lpstr>BoardComposer 결과예시</vt:lpstr>
      <vt:lpstr>전체 흐름도</vt:lpstr>
      <vt:lpstr>플레이어 turn 상세 흐름</vt:lpstr>
      <vt:lpstr>딜러 turn 상세 흐름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블랙잭  매뉴얼</dc:title>
  <dc:creator>Myung-Hun Oh</dc:creator>
  <cp:lastModifiedBy>Myung-Hun Oh</cp:lastModifiedBy>
  <cp:revision>45</cp:revision>
  <dcterms:created xsi:type="dcterms:W3CDTF">2024-04-26T13:01:27Z</dcterms:created>
  <dcterms:modified xsi:type="dcterms:W3CDTF">2024-05-02T10:08:41Z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