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9" r:id="rId6"/>
    <p:sldId id="314" r:id="rId7"/>
    <p:sldId id="266" r:id="rId8"/>
    <p:sldId id="302" r:id="rId9"/>
    <p:sldId id="304" r:id="rId10"/>
    <p:sldId id="305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76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2024-05-03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079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808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39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10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3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53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541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579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3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325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47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69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프로그램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Block</a:t>
            </a:r>
            <a:r>
              <a:rPr lang="ko-KR" altLang="en-US" b="1" dirty="0"/>
              <a:t>과 </a:t>
            </a:r>
            <a:r>
              <a:rPr lang="en-US" altLang="ko-KR" b="1" dirty="0"/>
              <a:t>Str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1480503" y="4370651"/>
            <a:ext cx="6106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상하에 공백을 채워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줄로 채워 출력할 수도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6565D-85DC-4771-A248-5B2FA6B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46" y="1823866"/>
            <a:ext cx="4960107" cy="174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7CAB1-E298-4677-8DE4-536571B6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03" y="1519152"/>
            <a:ext cx="89535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C27607-570B-46F0-ABD9-44BE5D5C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084" y="1519846"/>
            <a:ext cx="7048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2172A-F0A7-4951-99F7-D23A6C4A6636}"/>
              </a:ext>
            </a:extLst>
          </p:cNvPr>
          <p:cNvSpPr txBox="1"/>
          <p:nvPr/>
        </p:nvSpPr>
        <p:spPr>
          <a:xfrm>
            <a:off x="6588976" y="1638863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17B80-DB1B-4FEA-8A0C-DD0DA17BE2BF}"/>
              </a:ext>
            </a:extLst>
          </p:cNvPr>
          <p:cNvSpPr txBox="1"/>
          <p:nvPr/>
        </p:nvSpPr>
        <p:spPr>
          <a:xfrm>
            <a:off x="6525857" y="2689311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78D78-225B-492E-9FC4-EC242002F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075" y="3423046"/>
            <a:ext cx="4276725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7DF7A-FA79-4E9E-B260-9E2D6DF36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662" y="2610036"/>
            <a:ext cx="1133475" cy="714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46838E4-4F21-4BB2-841F-692C8AA5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624" y="2806041"/>
            <a:ext cx="1162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</a:t>
            </a:r>
            <a:r>
              <a:rPr lang="ko-KR" altLang="en-US" b="1" dirty="0"/>
              <a:t>객체들의 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6576285" y="1835450"/>
            <a:ext cx="5442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사용하는 객체들은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접두사를 붙인다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테두리가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상하 공백을 넣은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 배열로 합쳐진 결과물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합쳐진 결과물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F29BB-07BF-4379-9EA6-08E76CE8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4" y="1474456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 </a:t>
            </a:r>
            <a:r>
              <a:rPr lang="ko-KR" altLang="en-US" b="1" dirty="0"/>
              <a:t>유틸리티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28781" y="2274838"/>
            <a:ext cx="7534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Card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여러가지 형태의 객체로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BoardComposer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너비에 맞춰 문자열 객체를 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1597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BoardComposer</a:t>
            </a:r>
            <a:r>
              <a:rPr lang="en-US" altLang="ko-KR" b="1" dirty="0"/>
              <a:t> </a:t>
            </a:r>
            <a:r>
              <a:rPr lang="ko-KR" altLang="en-US" b="1" dirty="0" err="1"/>
              <a:t>결과예시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EBC19-3520-4620-80D2-7552B07F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50" y="1856356"/>
            <a:ext cx="9280402" cy="32704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1C5C6-9A66-4DA4-9636-66EDC6C5F681}"/>
              </a:ext>
            </a:extLst>
          </p:cNvPr>
          <p:cNvSpPr/>
          <p:nvPr/>
        </p:nvSpPr>
        <p:spPr>
          <a:xfrm>
            <a:off x="1970843" y="2121761"/>
            <a:ext cx="9099611" cy="532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872457-5F2A-4521-AC09-B0967EC13408}"/>
              </a:ext>
            </a:extLst>
          </p:cNvPr>
          <p:cNvSpPr/>
          <p:nvPr/>
        </p:nvSpPr>
        <p:spPr>
          <a:xfrm>
            <a:off x="1963444" y="4358934"/>
            <a:ext cx="9099611" cy="2766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B8DE11-31F3-4176-AF9A-8B2D090CDFE9}"/>
              </a:ext>
            </a:extLst>
          </p:cNvPr>
          <p:cNvCxnSpPr>
            <a:cxnSpLocks/>
          </p:cNvCxnSpPr>
          <p:nvPr/>
        </p:nvCxnSpPr>
        <p:spPr>
          <a:xfrm flipH="1">
            <a:off x="3737500" y="1614728"/>
            <a:ext cx="578471" cy="484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AD25F6-26AB-4B9A-9EF8-E2C3D32E77A5}"/>
              </a:ext>
            </a:extLst>
          </p:cNvPr>
          <p:cNvSpPr txBox="1"/>
          <p:nvPr/>
        </p:nvSpPr>
        <p:spPr>
          <a:xfrm>
            <a:off x="4290096" y="1388027"/>
            <a:ext cx="27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BlockBundle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203535-A82D-4D3F-A521-515AC84E1C0C}"/>
              </a:ext>
            </a:extLst>
          </p:cNvPr>
          <p:cNvCxnSpPr>
            <a:cxnSpLocks/>
          </p:cNvCxnSpPr>
          <p:nvPr/>
        </p:nvCxnSpPr>
        <p:spPr>
          <a:xfrm flipH="1">
            <a:off x="1367162" y="4553831"/>
            <a:ext cx="603682" cy="1589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B0B3A-167F-461A-B606-7B51FC44F102}"/>
              </a:ext>
            </a:extLst>
          </p:cNvPr>
          <p:cNvSpPr txBox="1"/>
          <p:nvPr/>
        </p:nvSpPr>
        <p:spPr>
          <a:xfrm>
            <a:off x="673963" y="4677406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StrBundle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</p:spTree>
    <p:extLst>
      <p:ext uri="{BB962C8B-B14F-4D97-AF65-F5344CB8AC3E}">
        <p14:creationId xmlns:p14="http://schemas.microsoft.com/office/powerpoint/2010/main" val="390779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AE61EF-D11E-ACE3-E7BB-A596916C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947736"/>
            <a:ext cx="5029200" cy="496252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전체 흐름도</a:t>
            </a:r>
          </a:p>
        </p:txBody>
      </p:sp>
    </p:spTree>
    <p:extLst>
      <p:ext uri="{BB962C8B-B14F-4D97-AF65-F5344CB8AC3E}">
        <p14:creationId xmlns:p14="http://schemas.microsoft.com/office/powerpoint/2010/main" val="140458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C7ADC9-CEC0-E68C-D0BD-3B57BC9B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1509712"/>
            <a:ext cx="6915150" cy="3829050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플레이어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</p:spTree>
    <p:extLst>
      <p:ext uri="{BB962C8B-B14F-4D97-AF65-F5344CB8AC3E}">
        <p14:creationId xmlns:p14="http://schemas.microsoft.com/office/powerpoint/2010/main" val="219194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0BDA4-9A23-90C2-73A6-8D7A4E81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995487"/>
            <a:ext cx="1771650" cy="286702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딜러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</p:spTree>
    <p:extLst>
      <p:ext uri="{BB962C8B-B14F-4D97-AF65-F5344CB8AC3E}">
        <p14:creationId xmlns:p14="http://schemas.microsoft.com/office/powerpoint/2010/main" val="171136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5607728" y="1028343"/>
            <a:ext cx="25173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 기본동작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공유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작동구조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카드의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상속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Flowchart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개발환경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5508140" y="1997839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22H2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D2Coding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2023-12-R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JDK: 15.0.2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이클립스 설정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EclipseSetting.epf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4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개념적 기본동작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2B5F7-E914-453D-94D6-8A5E4BF2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90" y="1293414"/>
            <a:ext cx="7175818" cy="3210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078027"/>
            <a:ext cx="4545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위주의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Scanner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입력 클래스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Service</a:t>
            </a:r>
            <a:r>
              <a:rPr lang="ko-KR" altLang="en-US" b="1" dirty="0"/>
              <a:t>간 데이터공유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20075"/>
            <a:ext cx="656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데이터를 변경하고 나머지는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4A0CA-F1EA-47DB-B09E-BAE72E70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48" y="1128074"/>
            <a:ext cx="6524302" cy="38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60852"/>
            <a:ext cx="603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공용 데이터를 변경시키고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호출로 동적 화면 표현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B5979-BC9E-48A5-AED7-5EE697A9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65" y="952875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3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1609674" y="5377359"/>
            <a:ext cx="897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scan..()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호출로 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예외중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범위가 벗어나는 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자체처리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자체처리할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예외화면 출력은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호출부를 호출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4CDE5-324C-4766-B76A-A8518BD0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48" y="808668"/>
            <a:ext cx="5248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카드의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4704630"/>
            <a:ext cx="603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구성되어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 : S("♠"),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 : NA("A", 11),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8ED15-B0FB-4668-AF7C-EF25D3A5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9" y="1540024"/>
            <a:ext cx="3000137" cy="21064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4AEEF-646C-4EAB-AE37-90917D7682D1}"/>
              </a:ext>
            </a:extLst>
          </p:cNvPr>
          <p:cNvSpPr/>
          <p:nvPr/>
        </p:nvSpPr>
        <p:spPr>
          <a:xfrm>
            <a:off x="4714746" y="2252144"/>
            <a:ext cx="442441" cy="701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9A8A84-15F7-4A79-AF74-CD24B0599D35}"/>
              </a:ext>
            </a:extLst>
          </p:cNvPr>
          <p:cNvCxnSpPr>
            <a:cxnSpLocks/>
          </p:cNvCxnSpPr>
          <p:nvPr/>
        </p:nvCxnSpPr>
        <p:spPr>
          <a:xfrm flipV="1">
            <a:off x="4038600" y="2954045"/>
            <a:ext cx="693902" cy="327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FE630E-3F80-4233-A7E1-56D15E05EDF5}"/>
              </a:ext>
            </a:extLst>
          </p:cNvPr>
          <p:cNvSpPr txBox="1"/>
          <p:nvPr/>
        </p:nvSpPr>
        <p:spPr>
          <a:xfrm>
            <a:off x="3396232" y="32443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03FDBA-864B-481B-BDA6-38C15990963E}"/>
              </a:ext>
            </a:extLst>
          </p:cNvPr>
          <p:cNvSpPr/>
          <p:nvPr/>
        </p:nvSpPr>
        <p:spPr>
          <a:xfrm>
            <a:off x="5194876" y="2242312"/>
            <a:ext cx="442441" cy="711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00CB55-8DAD-40E7-BE6F-C2AEC6490BE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5416097" y="2954043"/>
            <a:ext cx="73800" cy="7669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99750C-88E1-4A46-B412-B2296ECCA25F}"/>
              </a:ext>
            </a:extLst>
          </p:cNvPr>
          <p:cNvSpPr txBox="1"/>
          <p:nvPr/>
        </p:nvSpPr>
        <p:spPr>
          <a:xfrm>
            <a:off x="5172983" y="37351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UIService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152462" y="4710198"/>
            <a:ext cx="755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및 예외메시지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기타메시지를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클래스로 이루어짐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호출함으로써 화면을 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1BCBD-29E2-4220-BB88-BF386C93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75" y="2266726"/>
            <a:ext cx="2743200" cy="1180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55F108-79B5-41DF-A356-44FA326B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18" y="1689292"/>
            <a:ext cx="5819578" cy="23352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6B6099-B66B-4A85-A6B5-CB05FF7D5CBF}"/>
              </a:ext>
            </a:extLst>
          </p:cNvPr>
          <p:cNvSpPr/>
          <p:nvPr/>
        </p:nvSpPr>
        <p:spPr>
          <a:xfrm>
            <a:off x="4964818" y="1689292"/>
            <a:ext cx="5819578" cy="1852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88ABD6-69A8-40A5-87D6-EAFCB0F0D404}"/>
              </a:ext>
            </a:extLst>
          </p:cNvPr>
          <p:cNvCxnSpPr>
            <a:cxnSpLocks/>
          </p:cNvCxnSpPr>
          <p:nvPr/>
        </p:nvCxnSpPr>
        <p:spPr>
          <a:xfrm flipH="1">
            <a:off x="5834165" y="1501471"/>
            <a:ext cx="523669" cy="187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742C9B-E286-42A3-A72E-E493D0D611A5}"/>
              </a:ext>
            </a:extLst>
          </p:cNvPr>
          <p:cNvSpPr txBox="1"/>
          <p:nvPr/>
        </p:nvSpPr>
        <p:spPr>
          <a:xfrm>
            <a:off x="6331960" y="1274770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58056B-01DA-45E8-898F-5DB72AE5D6F2}"/>
              </a:ext>
            </a:extLst>
          </p:cNvPr>
          <p:cNvSpPr/>
          <p:nvPr/>
        </p:nvSpPr>
        <p:spPr>
          <a:xfrm>
            <a:off x="4964818" y="3542189"/>
            <a:ext cx="5819578" cy="478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6366DD-79DB-4E52-A1FB-B69E7FF5A027}"/>
              </a:ext>
            </a:extLst>
          </p:cNvPr>
          <p:cNvCxnSpPr>
            <a:cxnSpLocks/>
          </p:cNvCxnSpPr>
          <p:nvPr/>
        </p:nvCxnSpPr>
        <p:spPr>
          <a:xfrm flipH="1" flipV="1">
            <a:off x="5903650" y="4046466"/>
            <a:ext cx="488505" cy="2428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97FD03-B591-4241-97DB-BDBF7D6056D4}"/>
              </a:ext>
            </a:extLst>
          </p:cNvPr>
          <p:cNvSpPr txBox="1"/>
          <p:nvPr/>
        </p:nvSpPr>
        <p:spPr>
          <a:xfrm>
            <a:off x="6392155" y="4100764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27783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358</TotalTime>
  <Words>496</Words>
  <Application>Microsoft Office PowerPoint</Application>
  <PresentationFormat>와이드스크린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모노라인</vt:lpstr>
      <vt:lpstr>블랙잭  프로그램 구조</vt:lpstr>
      <vt:lpstr>목차</vt:lpstr>
      <vt:lpstr>개발환경</vt:lpstr>
      <vt:lpstr>개념적 기본동작</vt:lpstr>
      <vt:lpstr>Service간 데이터공유</vt:lpstr>
      <vt:lpstr>출력</vt:lpstr>
      <vt:lpstr>입력</vt:lpstr>
      <vt:lpstr>카드의 구조</vt:lpstr>
      <vt:lpstr>UIService 구조</vt:lpstr>
      <vt:lpstr>Block과 Str</vt:lpstr>
      <vt:lpstr>UI객체들의 상속</vt:lpstr>
      <vt:lpstr>UI 유틸리티 클래스</vt:lpstr>
      <vt:lpstr>BoardComposer 결과예시</vt:lpstr>
      <vt:lpstr>전체 흐름도</vt:lpstr>
      <vt:lpstr>플레이어 turn 상세 흐름</vt:lpstr>
      <vt:lpstr>딜러 turn 상세 흐름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51</cp:revision>
  <dcterms:created xsi:type="dcterms:W3CDTF">2024-04-26T13:01:27Z</dcterms:created>
  <dcterms:modified xsi:type="dcterms:W3CDTF">2024-05-03T13:44:15Z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