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1" r:id="rId2"/>
    <p:sldId id="260" r:id="rId3"/>
    <p:sldId id="265" r:id="rId4"/>
    <p:sldId id="262" r:id="rId5"/>
    <p:sldId id="263" r:id="rId6"/>
    <p:sldId id="272" r:id="rId7"/>
    <p:sldId id="267" r:id="rId8"/>
    <p:sldId id="268" r:id="rId9"/>
    <p:sldId id="269" r:id="rId10"/>
    <p:sldId id="273" r:id="rId11"/>
    <p:sldId id="270" r:id="rId12"/>
    <p:sldId id="271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B15"/>
    <a:srgbClr val="EFB048"/>
    <a:srgbClr val="DD5C5E"/>
    <a:srgbClr val="F3BF57"/>
    <a:srgbClr val="EEA81B"/>
    <a:srgbClr val="8F1605"/>
    <a:srgbClr val="C53800"/>
    <a:srgbClr val="F8E9D6"/>
    <a:srgbClr val="8C635A"/>
    <a:srgbClr val="730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E9F25A-D02C-4322-9B94-62F9DAA1BED4}" type="doc">
      <dgm:prSet loTypeId="urn:microsoft.com/office/officeart/2005/8/layout/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B6CD07E-7088-412A-A6F0-2AFC28F3F772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개발도구</a:t>
          </a:r>
        </a:p>
      </dgm:t>
    </dgm:pt>
    <dgm:pt modelId="{52C69B1C-94E4-4AD1-BEB7-2D831494C47B}" type="parTrans" cxnId="{72035A3F-9548-4A04-8173-21610C119B29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DA612F50-5795-4382-B2C8-8690BDE87086}" type="sibTrans" cxnId="{72035A3F-9548-4A04-8173-21610C119B29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B06271C6-F3FD-4F08-A217-A088968FD1DD}">
      <dgm:prSet phldrT="[텍스트]" custT="1"/>
      <dgm:spPr/>
      <dgm:t>
        <a:bodyPr/>
        <a:lstStyle/>
        <a:p>
          <a:pPr latinLnBrk="1"/>
          <a:r>
            <a:rPr lang="ko-KR" altLang="en-US" sz="18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세부사항</a:t>
          </a:r>
          <a:endParaRPr lang="en-US" altLang="ko-KR" sz="1800" dirty="0">
            <a:solidFill>
              <a:schemeClr val="tx1"/>
            </a:solidFill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88EBE2A6-16A8-4DB5-B030-826D79C7B7AE}" type="parTrans" cxnId="{04EDED97-A59F-46DF-B165-74136C70FBF5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45DAAFA3-369F-454D-9B74-3C3600B133C5}" type="sibTrans" cxnId="{04EDED97-A59F-46DF-B165-74136C70FBF5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F2458544-A33F-40B8-9D2B-3D7D3AB6479E}">
      <dgm:prSet phldrT="[텍스트]"/>
      <dgm:spPr/>
      <dgm:t>
        <a:bodyPr/>
        <a:lstStyle/>
        <a:p>
          <a:pPr latinLnBrk="1"/>
          <a:r>
            <a: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윈도우 </a:t>
          </a:r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11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37D40DDE-7689-47A3-9102-DEE1E936AEC8}" type="parTrans" cxnId="{DA8E94D3-139A-4AB5-AB35-7A30ECB65F45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E73E48F-3F79-422F-9E32-9F765A493791}" type="sibTrans" cxnId="{DA8E94D3-139A-4AB5-AB35-7A30ECB65F45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76F4C9D7-B3A4-464A-B949-01AF1C56C5AC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SpringFramework</a:t>
          </a:r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 5.2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2765AD83-D97C-447C-8D85-1740237EEEDC}" type="parTrans" cxnId="{5B68A3C0-69C5-4DDA-9F87-8E4765AEE730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719B41C-8684-4CAA-ACB2-106ED2DF7B61}" type="sibTrans" cxnId="{5B68A3C0-69C5-4DDA-9F87-8E4765AEE730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2278E5A-47B0-406A-BA9C-EC2C1310EE37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MySQL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2997D9E-A0D3-4C8D-B459-60480858BF47}" type="parTrans" cxnId="{45CC6E11-BE19-451F-B9A7-85E01F9F3FFA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2A9EF64D-82A0-492A-A0D0-BA1B4F8DCE69}" type="sibTrans" cxnId="{45CC6E11-BE19-451F-B9A7-85E01F9F3FFA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24AA6879-9732-42D5-AF29-AAF86F95724D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Lombok</a:t>
          </a:r>
        </a:p>
      </dgm:t>
    </dgm:pt>
    <dgm:pt modelId="{8DDA3FCF-1023-4864-B00E-900A0E4D04D9}" type="parTrans" cxnId="{2FB09837-BDAD-4E52-BB82-9F92272F4AEA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DE4A31E9-D7C3-42F4-82AE-BC9610B033CC}" type="sibTrans" cxnId="{2FB09837-BDAD-4E52-BB82-9F92272F4AEA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3065BF62-C1A7-456C-B52D-1E1DB7764903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Jason-bind</a:t>
          </a:r>
        </a:p>
      </dgm:t>
    </dgm:pt>
    <dgm:pt modelId="{40D2B43B-EFF2-48E0-A5DD-6DD855B1A476}" type="parTrans" cxnId="{6F8BF570-35AF-4525-A25B-5CA51E460FF6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41FE606-F008-445F-98AC-E41070C42F3F}" type="sibTrans" cxnId="{6F8BF570-35AF-4525-A25B-5CA51E460FF6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BC275F8D-D6A1-49FD-BF4F-83B0F66D140A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DBCP2</a:t>
          </a:r>
        </a:p>
      </dgm:t>
    </dgm:pt>
    <dgm:pt modelId="{E9B38FFE-28A3-4734-9943-8B265CB31C9B}" type="parTrans" cxnId="{9204D2B2-D8A8-4DC0-8A8E-BD9378F5A05D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3A6C7ECD-9677-4EAC-A72A-D8CF42BA5C6E}" type="sibTrans" cxnId="{9204D2B2-D8A8-4DC0-8A8E-BD9378F5A05D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3AB3C270-2AE6-49D0-9798-41FBD5015611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MyBatis3</a:t>
          </a:r>
        </a:p>
      </dgm:t>
    </dgm:pt>
    <dgm:pt modelId="{E6B40EB9-3427-4EEF-96EB-4C6A4228110C}" type="parTrans" cxnId="{F61AF9C0-97B4-4E91-928A-018A135691DD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BA304A4D-3458-4E80-8578-4F98456641A3}" type="sibTrans" cxnId="{F61AF9C0-97B4-4E91-928A-018A135691DD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1D12E46A-63FF-4573-88DF-670F672C4FE6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Tiles</a:t>
          </a:r>
        </a:p>
      </dgm:t>
    </dgm:pt>
    <dgm:pt modelId="{F2D32C17-E6A0-40E5-A397-6149D283E2B5}" type="parTrans" cxnId="{AFF8F1B2-F9C8-4376-8586-DD4C4E27DE4F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30435CF3-AF75-491A-A9FB-4C3516508B0F}" type="sibTrans" cxnId="{AFF8F1B2-F9C8-4376-8586-DD4C4E27DE4F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9D2A4B1-D0FE-4E01-88F8-D21AEE0E91DF}">
      <dgm:prSet phldrT="[텍스트]" custT="1"/>
      <dgm:spPr/>
      <dgm:t>
        <a:bodyPr/>
        <a:lstStyle/>
        <a:p>
          <a:pPr latinLnBrk="1"/>
          <a:r>
            <a:rPr lang="ko-KR" altLang="en-US" sz="1800">
              <a:solidFill>
                <a:srgbClr val="FFFF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개발언어</a:t>
          </a:r>
          <a:endParaRPr lang="ko-KR" altLang="en-US" sz="1800" dirty="0">
            <a:solidFill>
              <a:srgbClr val="FFFF00"/>
            </a:solidFill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F6068B14-520B-4C6D-ADB2-DB8C043477B0}" type="parTrans" cxnId="{F61FAAF0-877E-44E3-9B31-A374AB42F235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6427A27D-B07D-424E-AB7E-9FC3EE723D91}" type="sibTrans" cxnId="{F61FAAF0-877E-44E3-9B31-A374AB42F235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6FC492C9-E243-41D2-83F1-54E6B0C08535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JDK 15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747CE633-E0D1-41E5-A9C1-0599E694D4FE}" type="parTrans" cxnId="{90D793BC-F52F-4967-A72E-73CCAB0BC0DD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D298AF58-27E6-41DA-883B-62C366309C60}" type="sibTrans" cxnId="{90D793BC-F52F-4967-A72E-73CCAB0BC0DD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11A8F8F-15B4-4056-823E-02190FCD5967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JSP, HTML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0ABCE455-B56E-4A16-96AB-A66445269A0F}" type="parTrans" cxnId="{8877AC41-C484-4BD6-85D2-9995F7292D11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B8E452AD-7BE8-4A42-9B98-474FA96F7F95}" type="sibTrans" cxnId="{8877AC41-C484-4BD6-85D2-9995F7292D11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0E3349E6-EB63-4A68-90F0-0E407C359D65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CSS2, CSS3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5C59290D-A3CF-4B39-B1AA-69A453CD79D7}" type="parTrans" cxnId="{DAE355CC-AB4B-4647-AF0F-490AC04CE3BE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487FC3DF-9426-4B03-94E6-06C2A62D5201}" type="sibTrans" cxnId="{DAE355CC-AB4B-4647-AF0F-490AC04CE3BE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F10F7D20-0326-4DF5-9D8C-15C780E227AF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JavaScript 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9861B704-0F3D-436C-95AB-55E604D08982}" type="parTrans" cxnId="{82E3D9D0-E27A-4B1F-A35B-57958B6CFF67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016BF1BD-B23C-44F6-8E53-47666263704C}" type="sibTrans" cxnId="{82E3D9D0-E27A-4B1F-A35B-57958B6CFF67}">
      <dgm:prSet/>
      <dgm:spPr/>
      <dgm:t>
        <a:bodyPr/>
        <a:lstStyle/>
        <a:p>
          <a:pPr latinLnBrk="1"/>
          <a:endParaRPr lang="ko-KR" altLang="en-US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28FE477E-9E3F-4FD8-8D09-1C6746842F28}">
      <dgm:prSet phldrT="[텍스트]"/>
      <dgm:spPr/>
      <dgm:t>
        <a:bodyPr/>
        <a:lstStyle/>
        <a:p>
          <a:pPr latinLnBrk="1"/>
          <a:r>
            <a: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React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375B5EC-1025-4921-8687-311DC691A130}" type="parTrans" cxnId="{EF0D591D-0C0C-4AE4-A8AC-759C31E8707F}">
      <dgm:prSet/>
      <dgm:spPr/>
      <dgm:t>
        <a:bodyPr/>
        <a:lstStyle/>
        <a:p>
          <a:pPr latinLnBrk="1"/>
          <a:endParaRPr lang="ko-KR" altLang="en-US"/>
        </a:p>
      </dgm:t>
    </dgm:pt>
    <dgm:pt modelId="{9F85FB14-AC25-4AC5-A0DA-00214EBF3CFF}" type="sibTrans" cxnId="{EF0D591D-0C0C-4AE4-A8AC-759C31E8707F}">
      <dgm:prSet/>
      <dgm:spPr/>
      <dgm:t>
        <a:bodyPr/>
        <a:lstStyle/>
        <a:p>
          <a:pPr latinLnBrk="1"/>
          <a:endParaRPr lang="ko-KR" altLang="en-US"/>
        </a:p>
      </dgm:t>
    </dgm:pt>
    <dgm:pt modelId="{3C2EEBFC-2BF9-47D4-896C-EE6478D5E35A}">
      <dgm:prSet phldrT="[텍스트]"/>
      <dgm:spPr/>
      <dgm:t>
        <a:bodyPr/>
        <a:lstStyle/>
        <a:p>
          <a:pPr latinLnBrk="1"/>
          <a:r>
            <a:rPr lang="en-US" b="1" i="0"/>
            <a:t>Tailwind css</a:t>
          </a:r>
          <a:endParaRPr lang="ko-KR" altLang="en-US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gm:t>
    </dgm:pt>
    <dgm:pt modelId="{CCF35237-622F-48D3-A897-9F727877E610}" type="parTrans" cxnId="{F38033B1-9732-4BDF-A587-5F62D0572948}">
      <dgm:prSet/>
      <dgm:spPr/>
      <dgm:t>
        <a:bodyPr/>
        <a:lstStyle/>
        <a:p>
          <a:pPr latinLnBrk="1"/>
          <a:endParaRPr lang="ko-KR" altLang="en-US"/>
        </a:p>
      </dgm:t>
    </dgm:pt>
    <dgm:pt modelId="{546370B5-7401-40A6-AB9F-EB307C062586}" type="sibTrans" cxnId="{F38033B1-9732-4BDF-A587-5F62D0572948}">
      <dgm:prSet/>
      <dgm:spPr/>
      <dgm:t>
        <a:bodyPr/>
        <a:lstStyle/>
        <a:p>
          <a:pPr latinLnBrk="1"/>
          <a:endParaRPr lang="ko-KR" altLang="en-US"/>
        </a:p>
      </dgm:t>
    </dgm:pt>
    <dgm:pt modelId="{DF1141F0-CCF0-45DB-8BA6-7760141CFC95}" type="pres">
      <dgm:prSet presAssocID="{17E9F25A-D02C-4322-9B94-62F9DAA1BED4}" presName="linear" presStyleCnt="0">
        <dgm:presLayoutVars>
          <dgm:dir/>
          <dgm:animLvl val="lvl"/>
          <dgm:resizeHandles val="exact"/>
        </dgm:presLayoutVars>
      </dgm:prSet>
      <dgm:spPr/>
    </dgm:pt>
    <dgm:pt modelId="{C07E533A-31BD-404D-A51B-B227187792EC}" type="pres">
      <dgm:prSet presAssocID="{BB6CD07E-7088-412A-A6F0-2AFC28F3F772}" presName="parentLin" presStyleCnt="0"/>
      <dgm:spPr/>
    </dgm:pt>
    <dgm:pt modelId="{08B3B994-73DB-43DF-886E-80E0704919C3}" type="pres">
      <dgm:prSet presAssocID="{BB6CD07E-7088-412A-A6F0-2AFC28F3F772}" presName="parentLeftMargin" presStyleLbl="node1" presStyleIdx="0" presStyleCnt="3"/>
      <dgm:spPr/>
    </dgm:pt>
    <dgm:pt modelId="{73D2670A-5C29-4607-BA70-88D136B61D3D}" type="pres">
      <dgm:prSet presAssocID="{BB6CD07E-7088-412A-A6F0-2AFC28F3F772}" presName="parentText" presStyleLbl="node1" presStyleIdx="0" presStyleCnt="3" custLinFactNeighborX="5178" custLinFactNeighborY="-2107">
        <dgm:presLayoutVars>
          <dgm:chMax val="0"/>
          <dgm:bulletEnabled val="1"/>
        </dgm:presLayoutVars>
      </dgm:prSet>
      <dgm:spPr/>
    </dgm:pt>
    <dgm:pt modelId="{FA3911E1-5677-442A-AF43-C350CA3D4C6F}" type="pres">
      <dgm:prSet presAssocID="{BB6CD07E-7088-412A-A6F0-2AFC28F3F772}" presName="negativeSpace" presStyleCnt="0"/>
      <dgm:spPr/>
    </dgm:pt>
    <dgm:pt modelId="{16A87250-CC93-4190-B1BB-9066368F79C7}" type="pres">
      <dgm:prSet presAssocID="{BB6CD07E-7088-412A-A6F0-2AFC28F3F772}" presName="childText" presStyleLbl="conFgAcc1" presStyleIdx="0" presStyleCnt="3">
        <dgm:presLayoutVars>
          <dgm:bulletEnabled val="1"/>
        </dgm:presLayoutVars>
      </dgm:prSet>
      <dgm:spPr/>
    </dgm:pt>
    <dgm:pt modelId="{45786235-C324-4001-AC3D-205833F59C0D}" type="pres">
      <dgm:prSet presAssocID="{DA612F50-5795-4382-B2C8-8690BDE87086}" presName="spaceBetweenRectangles" presStyleCnt="0"/>
      <dgm:spPr/>
    </dgm:pt>
    <dgm:pt modelId="{7CDA6867-51D5-4DFF-96A2-4D368E793685}" type="pres">
      <dgm:prSet presAssocID="{C9D2A4B1-D0FE-4E01-88F8-D21AEE0E91DF}" presName="parentLin" presStyleCnt="0"/>
      <dgm:spPr/>
    </dgm:pt>
    <dgm:pt modelId="{132294D4-2B10-465F-B762-EA3E09C8B8E9}" type="pres">
      <dgm:prSet presAssocID="{C9D2A4B1-D0FE-4E01-88F8-D21AEE0E91DF}" presName="parentLeftMargin" presStyleLbl="node1" presStyleIdx="0" presStyleCnt="3"/>
      <dgm:spPr/>
    </dgm:pt>
    <dgm:pt modelId="{61C6653D-F4D8-4ED9-96AC-93D3ADB046CA}" type="pres">
      <dgm:prSet presAssocID="{C9D2A4B1-D0FE-4E01-88F8-D21AEE0E91DF}" presName="parentText" presStyleLbl="node1" presStyleIdx="1" presStyleCnt="3" custLinFactNeighborX="5178" custLinFactNeighborY="-2107">
        <dgm:presLayoutVars>
          <dgm:chMax val="0"/>
          <dgm:bulletEnabled val="1"/>
        </dgm:presLayoutVars>
      </dgm:prSet>
      <dgm:spPr/>
    </dgm:pt>
    <dgm:pt modelId="{E78E16E9-377E-4F99-86B6-C37C14EE3321}" type="pres">
      <dgm:prSet presAssocID="{C9D2A4B1-D0FE-4E01-88F8-D21AEE0E91DF}" presName="negativeSpace" presStyleCnt="0"/>
      <dgm:spPr/>
    </dgm:pt>
    <dgm:pt modelId="{1E556811-C1D2-49CB-917D-50509A061EDD}" type="pres">
      <dgm:prSet presAssocID="{C9D2A4B1-D0FE-4E01-88F8-D21AEE0E91DF}" presName="childText" presStyleLbl="conFgAcc1" presStyleIdx="1" presStyleCnt="3">
        <dgm:presLayoutVars>
          <dgm:bulletEnabled val="1"/>
        </dgm:presLayoutVars>
      </dgm:prSet>
      <dgm:spPr/>
    </dgm:pt>
    <dgm:pt modelId="{2C9B685D-FEB7-4E2E-AB01-6F50A194B57C}" type="pres">
      <dgm:prSet presAssocID="{6427A27D-B07D-424E-AB7E-9FC3EE723D91}" presName="spaceBetweenRectangles" presStyleCnt="0"/>
      <dgm:spPr/>
    </dgm:pt>
    <dgm:pt modelId="{97D24049-9CB7-4E9F-9E88-B7DD35B3FC86}" type="pres">
      <dgm:prSet presAssocID="{B06271C6-F3FD-4F08-A217-A088968FD1DD}" presName="parentLin" presStyleCnt="0"/>
      <dgm:spPr/>
    </dgm:pt>
    <dgm:pt modelId="{A3F53224-8ED4-4A17-9D13-26E496DBD447}" type="pres">
      <dgm:prSet presAssocID="{B06271C6-F3FD-4F08-A217-A088968FD1DD}" presName="parentLeftMargin" presStyleLbl="node1" presStyleIdx="1" presStyleCnt="3"/>
      <dgm:spPr/>
    </dgm:pt>
    <dgm:pt modelId="{B5BF497D-B002-4208-AAC6-E1E1576219BC}" type="pres">
      <dgm:prSet presAssocID="{B06271C6-F3FD-4F08-A217-A088968FD1DD}" presName="parentText" presStyleLbl="node1" presStyleIdx="2" presStyleCnt="3" custLinFactNeighborX="5178" custLinFactNeighborY="-2107">
        <dgm:presLayoutVars>
          <dgm:chMax val="0"/>
          <dgm:bulletEnabled val="1"/>
        </dgm:presLayoutVars>
      </dgm:prSet>
      <dgm:spPr/>
    </dgm:pt>
    <dgm:pt modelId="{F7239D96-EB53-4619-8335-317D2A9CB869}" type="pres">
      <dgm:prSet presAssocID="{B06271C6-F3FD-4F08-A217-A088968FD1DD}" presName="negativeSpace" presStyleCnt="0"/>
      <dgm:spPr/>
    </dgm:pt>
    <dgm:pt modelId="{C042EE7C-E779-4013-98B9-EEDD6522EA6C}" type="pres">
      <dgm:prSet presAssocID="{B06271C6-F3FD-4F08-A217-A088968FD1D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52B3707-FD01-4AD9-A752-85E2692C2CEC}" type="presOf" srcId="{28FE477E-9E3F-4FD8-8D09-1C6746842F28}" destId="{16A87250-CC93-4190-B1BB-9066368F79C7}" srcOrd="0" destOrd="3" presId="urn:microsoft.com/office/officeart/2005/8/layout/list1"/>
    <dgm:cxn modelId="{93E8480D-CA5B-487D-A4FF-D4AA5F65500B}" type="presOf" srcId="{0E3349E6-EB63-4A68-90F0-0E407C359D65}" destId="{1E556811-C1D2-49CB-917D-50509A061EDD}" srcOrd="0" destOrd="2" presId="urn:microsoft.com/office/officeart/2005/8/layout/list1"/>
    <dgm:cxn modelId="{45CC6E11-BE19-451F-B9A7-85E01F9F3FFA}" srcId="{BB6CD07E-7088-412A-A6F0-2AFC28F3F772}" destId="{C2278E5A-47B0-406A-BA9C-EC2C1310EE37}" srcOrd="2" destOrd="0" parTransId="{C2997D9E-A0D3-4C8D-B459-60480858BF47}" sibTransId="{2A9EF64D-82A0-492A-A0D0-BA1B4F8DCE69}"/>
    <dgm:cxn modelId="{EF0D591D-0C0C-4AE4-A8AC-759C31E8707F}" srcId="{BB6CD07E-7088-412A-A6F0-2AFC28F3F772}" destId="{28FE477E-9E3F-4FD8-8D09-1C6746842F28}" srcOrd="3" destOrd="0" parTransId="{C375B5EC-1025-4921-8687-311DC691A130}" sibTransId="{9F85FB14-AC25-4AC5-A0DA-00214EBF3CFF}"/>
    <dgm:cxn modelId="{942F2F23-AF74-435C-8E47-D1467B717B0D}" type="presOf" srcId="{3065BF62-C1A7-456C-B52D-1E1DB7764903}" destId="{C042EE7C-E779-4013-98B9-EEDD6522EA6C}" srcOrd="0" destOrd="1" presId="urn:microsoft.com/office/officeart/2005/8/layout/list1"/>
    <dgm:cxn modelId="{1BC3B036-E39B-4337-A0A3-FDC80D835678}" type="presOf" srcId="{3C2EEBFC-2BF9-47D4-896C-EE6478D5E35A}" destId="{16A87250-CC93-4190-B1BB-9066368F79C7}" srcOrd="0" destOrd="4" presId="urn:microsoft.com/office/officeart/2005/8/layout/list1"/>
    <dgm:cxn modelId="{2FB09837-BDAD-4E52-BB82-9F92272F4AEA}" srcId="{B06271C6-F3FD-4F08-A217-A088968FD1DD}" destId="{24AA6879-9732-42D5-AF29-AAF86F95724D}" srcOrd="0" destOrd="0" parTransId="{8DDA3FCF-1023-4864-B00E-900A0E4D04D9}" sibTransId="{DE4A31E9-D7C3-42F4-82AE-BC9610B033CC}"/>
    <dgm:cxn modelId="{442B123D-3793-40C5-B45D-C1AAE2DFBA27}" type="presOf" srcId="{24AA6879-9732-42D5-AF29-AAF86F95724D}" destId="{C042EE7C-E779-4013-98B9-EEDD6522EA6C}" srcOrd="0" destOrd="0" presId="urn:microsoft.com/office/officeart/2005/8/layout/list1"/>
    <dgm:cxn modelId="{72035A3F-9548-4A04-8173-21610C119B29}" srcId="{17E9F25A-D02C-4322-9B94-62F9DAA1BED4}" destId="{BB6CD07E-7088-412A-A6F0-2AFC28F3F772}" srcOrd="0" destOrd="0" parTransId="{52C69B1C-94E4-4AD1-BEB7-2D831494C47B}" sibTransId="{DA612F50-5795-4382-B2C8-8690BDE87086}"/>
    <dgm:cxn modelId="{B0AFDF5B-3D84-41FE-97BA-A331C6F80409}" type="presOf" srcId="{17E9F25A-D02C-4322-9B94-62F9DAA1BED4}" destId="{DF1141F0-CCF0-45DB-8BA6-7760141CFC95}" srcOrd="0" destOrd="0" presId="urn:microsoft.com/office/officeart/2005/8/layout/list1"/>
    <dgm:cxn modelId="{3E8C5D5C-6281-43B8-BC8E-2DC8ECF02AB5}" type="presOf" srcId="{B06271C6-F3FD-4F08-A217-A088968FD1DD}" destId="{B5BF497D-B002-4208-AAC6-E1E1576219BC}" srcOrd="1" destOrd="0" presId="urn:microsoft.com/office/officeart/2005/8/layout/list1"/>
    <dgm:cxn modelId="{8877AC41-C484-4BD6-85D2-9995F7292D11}" srcId="{C9D2A4B1-D0FE-4E01-88F8-D21AEE0E91DF}" destId="{C11A8F8F-15B4-4056-823E-02190FCD5967}" srcOrd="1" destOrd="0" parTransId="{0ABCE455-B56E-4A16-96AB-A66445269A0F}" sibTransId="{B8E452AD-7BE8-4A42-9B98-474FA96F7F95}"/>
    <dgm:cxn modelId="{A2C7524F-F26E-4168-AC6C-3180A110AE67}" type="presOf" srcId="{B06271C6-F3FD-4F08-A217-A088968FD1DD}" destId="{A3F53224-8ED4-4A17-9D13-26E496DBD447}" srcOrd="0" destOrd="0" presId="urn:microsoft.com/office/officeart/2005/8/layout/list1"/>
    <dgm:cxn modelId="{0B660E70-5CC8-46AF-BF6D-057D8580B4F1}" type="presOf" srcId="{C9D2A4B1-D0FE-4E01-88F8-D21AEE0E91DF}" destId="{61C6653D-F4D8-4ED9-96AC-93D3ADB046CA}" srcOrd="1" destOrd="0" presId="urn:microsoft.com/office/officeart/2005/8/layout/list1"/>
    <dgm:cxn modelId="{6F8BF570-35AF-4525-A25B-5CA51E460FF6}" srcId="{B06271C6-F3FD-4F08-A217-A088968FD1DD}" destId="{3065BF62-C1A7-456C-B52D-1E1DB7764903}" srcOrd="1" destOrd="0" parTransId="{40D2B43B-EFF2-48E0-A5DD-6DD855B1A476}" sibTransId="{C41FE606-F008-445F-98AC-E41070C42F3F}"/>
    <dgm:cxn modelId="{F48F5A71-AA64-4C4B-88B6-C6E5C692C241}" type="presOf" srcId="{3AB3C270-2AE6-49D0-9798-41FBD5015611}" destId="{C042EE7C-E779-4013-98B9-EEDD6522EA6C}" srcOrd="0" destOrd="3" presId="urn:microsoft.com/office/officeart/2005/8/layout/list1"/>
    <dgm:cxn modelId="{72BD9452-B6D4-44DF-B1BA-CF77CE1BBD5D}" type="presOf" srcId="{1D12E46A-63FF-4573-88DF-670F672C4FE6}" destId="{C042EE7C-E779-4013-98B9-EEDD6522EA6C}" srcOrd="0" destOrd="4" presId="urn:microsoft.com/office/officeart/2005/8/layout/list1"/>
    <dgm:cxn modelId="{CA4B797F-B102-4109-A395-0CF4F282FCD4}" type="presOf" srcId="{F2458544-A33F-40B8-9D2B-3D7D3AB6479E}" destId="{16A87250-CC93-4190-B1BB-9066368F79C7}" srcOrd="0" destOrd="0" presId="urn:microsoft.com/office/officeart/2005/8/layout/list1"/>
    <dgm:cxn modelId="{5F3F4E8A-5C83-4701-8771-E4EDB75D9DD9}" type="presOf" srcId="{C11A8F8F-15B4-4056-823E-02190FCD5967}" destId="{1E556811-C1D2-49CB-917D-50509A061EDD}" srcOrd="0" destOrd="1" presId="urn:microsoft.com/office/officeart/2005/8/layout/list1"/>
    <dgm:cxn modelId="{04EDED97-A59F-46DF-B165-74136C70FBF5}" srcId="{17E9F25A-D02C-4322-9B94-62F9DAA1BED4}" destId="{B06271C6-F3FD-4F08-A217-A088968FD1DD}" srcOrd="2" destOrd="0" parTransId="{88EBE2A6-16A8-4DB5-B030-826D79C7B7AE}" sibTransId="{45DAAFA3-369F-454D-9B74-3C3600B133C5}"/>
    <dgm:cxn modelId="{E3D9F0A8-F371-4D8A-BA5B-F3C1E327BC43}" type="presOf" srcId="{F10F7D20-0326-4DF5-9D8C-15C780E227AF}" destId="{1E556811-C1D2-49CB-917D-50509A061EDD}" srcOrd="0" destOrd="3" presId="urn:microsoft.com/office/officeart/2005/8/layout/list1"/>
    <dgm:cxn modelId="{C0235BAF-2A62-4637-BEC6-C2EB8E0B3F7D}" type="presOf" srcId="{BC275F8D-D6A1-49FD-BF4F-83B0F66D140A}" destId="{C042EE7C-E779-4013-98B9-EEDD6522EA6C}" srcOrd="0" destOrd="2" presId="urn:microsoft.com/office/officeart/2005/8/layout/list1"/>
    <dgm:cxn modelId="{F38033B1-9732-4BDF-A587-5F62D0572948}" srcId="{BB6CD07E-7088-412A-A6F0-2AFC28F3F772}" destId="{3C2EEBFC-2BF9-47D4-896C-EE6478D5E35A}" srcOrd="4" destOrd="0" parTransId="{CCF35237-622F-48D3-A897-9F727877E610}" sibTransId="{546370B5-7401-40A6-AB9F-EB307C062586}"/>
    <dgm:cxn modelId="{9204D2B2-D8A8-4DC0-8A8E-BD9378F5A05D}" srcId="{B06271C6-F3FD-4F08-A217-A088968FD1DD}" destId="{BC275F8D-D6A1-49FD-BF4F-83B0F66D140A}" srcOrd="2" destOrd="0" parTransId="{E9B38FFE-28A3-4734-9943-8B265CB31C9B}" sibTransId="{3A6C7ECD-9677-4EAC-A72A-D8CF42BA5C6E}"/>
    <dgm:cxn modelId="{AFF8F1B2-F9C8-4376-8586-DD4C4E27DE4F}" srcId="{B06271C6-F3FD-4F08-A217-A088968FD1DD}" destId="{1D12E46A-63FF-4573-88DF-670F672C4FE6}" srcOrd="4" destOrd="0" parTransId="{F2D32C17-E6A0-40E5-A397-6149D283E2B5}" sibTransId="{30435CF3-AF75-491A-A9FB-4C3516508B0F}"/>
    <dgm:cxn modelId="{90D793BC-F52F-4967-A72E-73CCAB0BC0DD}" srcId="{C9D2A4B1-D0FE-4E01-88F8-D21AEE0E91DF}" destId="{6FC492C9-E243-41D2-83F1-54E6B0C08535}" srcOrd="0" destOrd="0" parTransId="{747CE633-E0D1-41E5-A9C1-0599E694D4FE}" sibTransId="{D298AF58-27E6-41DA-883B-62C366309C60}"/>
    <dgm:cxn modelId="{97C7C5BE-27FE-4BFB-A05C-40950A00FD72}" type="presOf" srcId="{C2278E5A-47B0-406A-BA9C-EC2C1310EE37}" destId="{16A87250-CC93-4190-B1BB-9066368F79C7}" srcOrd="0" destOrd="2" presId="urn:microsoft.com/office/officeart/2005/8/layout/list1"/>
    <dgm:cxn modelId="{5B68A3C0-69C5-4DDA-9F87-8E4765AEE730}" srcId="{BB6CD07E-7088-412A-A6F0-2AFC28F3F772}" destId="{76F4C9D7-B3A4-464A-B949-01AF1C56C5AC}" srcOrd="1" destOrd="0" parTransId="{2765AD83-D97C-447C-8D85-1740237EEEDC}" sibTransId="{C719B41C-8684-4CAA-ACB2-106ED2DF7B61}"/>
    <dgm:cxn modelId="{F61AF9C0-97B4-4E91-928A-018A135691DD}" srcId="{B06271C6-F3FD-4F08-A217-A088968FD1DD}" destId="{3AB3C270-2AE6-49D0-9798-41FBD5015611}" srcOrd="3" destOrd="0" parTransId="{E6B40EB9-3427-4EEF-96EB-4C6A4228110C}" sibTransId="{BA304A4D-3458-4E80-8578-4F98456641A3}"/>
    <dgm:cxn modelId="{938285C7-6A9E-4E5C-9912-30A40E9166E3}" type="presOf" srcId="{6FC492C9-E243-41D2-83F1-54E6B0C08535}" destId="{1E556811-C1D2-49CB-917D-50509A061EDD}" srcOrd="0" destOrd="0" presId="urn:microsoft.com/office/officeart/2005/8/layout/list1"/>
    <dgm:cxn modelId="{A78168C8-02E6-4E0B-A09E-8606D1A9F3C2}" type="presOf" srcId="{BB6CD07E-7088-412A-A6F0-2AFC28F3F772}" destId="{08B3B994-73DB-43DF-886E-80E0704919C3}" srcOrd="0" destOrd="0" presId="urn:microsoft.com/office/officeart/2005/8/layout/list1"/>
    <dgm:cxn modelId="{DAE355CC-AB4B-4647-AF0F-490AC04CE3BE}" srcId="{C9D2A4B1-D0FE-4E01-88F8-D21AEE0E91DF}" destId="{0E3349E6-EB63-4A68-90F0-0E407C359D65}" srcOrd="2" destOrd="0" parTransId="{5C59290D-A3CF-4B39-B1AA-69A453CD79D7}" sibTransId="{487FC3DF-9426-4B03-94E6-06C2A62D5201}"/>
    <dgm:cxn modelId="{82E3D9D0-E27A-4B1F-A35B-57958B6CFF67}" srcId="{C9D2A4B1-D0FE-4E01-88F8-D21AEE0E91DF}" destId="{F10F7D20-0326-4DF5-9D8C-15C780E227AF}" srcOrd="3" destOrd="0" parTransId="{9861B704-0F3D-436C-95AB-55E604D08982}" sibTransId="{016BF1BD-B23C-44F6-8E53-47666263704C}"/>
    <dgm:cxn modelId="{DA8E94D3-139A-4AB5-AB35-7A30ECB65F45}" srcId="{BB6CD07E-7088-412A-A6F0-2AFC28F3F772}" destId="{F2458544-A33F-40B8-9D2B-3D7D3AB6479E}" srcOrd="0" destOrd="0" parTransId="{37D40DDE-7689-47A3-9102-DEE1E936AEC8}" sibTransId="{CE73E48F-3F79-422F-9E32-9F765A493791}"/>
    <dgm:cxn modelId="{75ECCBE5-48CF-4B16-89A6-633D2760C3AF}" type="presOf" srcId="{C9D2A4B1-D0FE-4E01-88F8-D21AEE0E91DF}" destId="{132294D4-2B10-465F-B762-EA3E09C8B8E9}" srcOrd="0" destOrd="0" presId="urn:microsoft.com/office/officeart/2005/8/layout/list1"/>
    <dgm:cxn modelId="{18D6E6EF-8A5D-440D-A85B-71983DCABD93}" type="presOf" srcId="{BB6CD07E-7088-412A-A6F0-2AFC28F3F772}" destId="{73D2670A-5C29-4607-BA70-88D136B61D3D}" srcOrd="1" destOrd="0" presId="urn:microsoft.com/office/officeart/2005/8/layout/list1"/>
    <dgm:cxn modelId="{F61FAAF0-877E-44E3-9B31-A374AB42F235}" srcId="{17E9F25A-D02C-4322-9B94-62F9DAA1BED4}" destId="{C9D2A4B1-D0FE-4E01-88F8-D21AEE0E91DF}" srcOrd="1" destOrd="0" parTransId="{F6068B14-520B-4C6D-ADB2-DB8C043477B0}" sibTransId="{6427A27D-B07D-424E-AB7E-9FC3EE723D91}"/>
    <dgm:cxn modelId="{2C1BA9FF-3B91-41B2-8F63-D771AAF66530}" type="presOf" srcId="{76F4C9D7-B3A4-464A-B949-01AF1C56C5AC}" destId="{16A87250-CC93-4190-B1BB-9066368F79C7}" srcOrd="0" destOrd="1" presId="urn:microsoft.com/office/officeart/2005/8/layout/list1"/>
    <dgm:cxn modelId="{200832AA-98B1-43D7-86B2-2322EE79C8E0}" type="presParOf" srcId="{DF1141F0-CCF0-45DB-8BA6-7760141CFC95}" destId="{C07E533A-31BD-404D-A51B-B227187792EC}" srcOrd="0" destOrd="0" presId="urn:microsoft.com/office/officeart/2005/8/layout/list1"/>
    <dgm:cxn modelId="{D19FB4D6-5F0A-4297-A1D7-71F0C53EFA15}" type="presParOf" srcId="{C07E533A-31BD-404D-A51B-B227187792EC}" destId="{08B3B994-73DB-43DF-886E-80E0704919C3}" srcOrd="0" destOrd="0" presId="urn:microsoft.com/office/officeart/2005/8/layout/list1"/>
    <dgm:cxn modelId="{323DE321-7E8F-4EAD-A79C-3A75AB7FE244}" type="presParOf" srcId="{C07E533A-31BD-404D-A51B-B227187792EC}" destId="{73D2670A-5C29-4607-BA70-88D136B61D3D}" srcOrd="1" destOrd="0" presId="urn:microsoft.com/office/officeart/2005/8/layout/list1"/>
    <dgm:cxn modelId="{2AA9B5CE-E9D9-4BB3-BE90-54C36A372D42}" type="presParOf" srcId="{DF1141F0-CCF0-45DB-8BA6-7760141CFC95}" destId="{FA3911E1-5677-442A-AF43-C350CA3D4C6F}" srcOrd="1" destOrd="0" presId="urn:microsoft.com/office/officeart/2005/8/layout/list1"/>
    <dgm:cxn modelId="{E2409ABC-774C-45B4-BB04-B70863BF1D31}" type="presParOf" srcId="{DF1141F0-CCF0-45DB-8BA6-7760141CFC95}" destId="{16A87250-CC93-4190-B1BB-9066368F79C7}" srcOrd="2" destOrd="0" presId="urn:microsoft.com/office/officeart/2005/8/layout/list1"/>
    <dgm:cxn modelId="{3028A740-EA8F-458C-9684-3E26F29D90EC}" type="presParOf" srcId="{DF1141F0-CCF0-45DB-8BA6-7760141CFC95}" destId="{45786235-C324-4001-AC3D-205833F59C0D}" srcOrd="3" destOrd="0" presId="urn:microsoft.com/office/officeart/2005/8/layout/list1"/>
    <dgm:cxn modelId="{513FB54F-0773-49C1-97EA-966D04303A8E}" type="presParOf" srcId="{DF1141F0-CCF0-45DB-8BA6-7760141CFC95}" destId="{7CDA6867-51D5-4DFF-96A2-4D368E793685}" srcOrd="4" destOrd="0" presId="urn:microsoft.com/office/officeart/2005/8/layout/list1"/>
    <dgm:cxn modelId="{5C504A8F-0B38-40B7-943D-B0DD13A6F4F5}" type="presParOf" srcId="{7CDA6867-51D5-4DFF-96A2-4D368E793685}" destId="{132294D4-2B10-465F-B762-EA3E09C8B8E9}" srcOrd="0" destOrd="0" presId="urn:microsoft.com/office/officeart/2005/8/layout/list1"/>
    <dgm:cxn modelId="{BD7855C7-9626-43B2-9B0A-22A864B90C95}" type="presParOf" srcId="{7CDA6867-51D5-4DFF-96A2-4D368E793685}" destId="{61C6653D-F4D8-4ED9-96AC-93D3ADB046CA}" srcOrd="1" destOrd="0" presId="urn:microsoft.com/office/officeart/2005/8/layout/list1"/>
    <dgm:cxn modelId="{D3303D3C-0780-4418-BA35-00BE6E47C744}" type="presParOf" srcId="{DF1141F0-CCF0-45DB-8BA6-7760141CFC95}" destId="{E78E16E9-377E-4F99-86B6-C37C14EE3321}" srcOrd="5" destOrd="0" presId="urn:microsoft.com/office/officeart/2005/8/layout/list1"/>
    <dgm:cxn modelId="{405E841F-9F8F-4EF6-BD80-981C6A4AFA4C}" type="presParOf" srcId="{DF1141F0-CCF0-45DB-8BA6-7760141CFC95}" destId="{1E556811-C1D2-49CB-917D-50509A061EDD}" srcOrd="6" destOrd="0" presId="urn:microsoft.com/office/officeart/2005/8/layout/list1"/>
    <dgm:cxn modelId="{C9F9DC68-42E0-49ED-BEF3-2DB7BFA1CCDD}" type="presParOf" srcId="{DF1141F0-CCF0-45DB-8BA6-7760141CFC95}" destId="{2C9B685D-FEB7-4E2E-AB01-6F50A194B57C}" srcOrd="7" destOrd="0" presId="urn:microsoft.com/office/officeart/2005/8/layout/list1"/>
    <dgm:cxn modelId="{BE964386-BEA5-41E3-AA89-2330A1C170B2}" type="presParOf" srcId="{DF1141F0-CCF0-45DB-8BA6-7760141CFC95}" destId="{97D24049-9CB7-4E9F-9E88-B7DD35B3FC86}" srcOrd="8" destOrd="0" presId="urn:microsoft.com/office/officeart/2005/8/layout/list1"/>
    <dgm:cxn modelId="{CDBBFF42-880A-409F-BC4D-9E3BC4D8ACA2}" type="presParOf" srcId="{97D24049-9CB7-4E9F-9E88-B7DD35B3FC86}" destId="{A3F53224-8ED4-4A17-9D13-26E496DBD447}" srcOrd="0" destOrd="0" presId="urn:microsoft.com/office/officeart/2005/8/layout/list1"/>
    <dgm:cxn modelId="{D30C8FE9-C748-4E84-8857-FE59696EF88F}" type="presParOf" srcId="{97D24049-9CB7-4E9F-9E88-B7DD35B3FC86}" destId="{B5BF497D-B002-4208-AAC6-E1E1576219BC}" srcOrd="1" destOrd="0" presId="urn:microsoft.com/office/officeart/2005/8/layout/list1"/>
    <dgm:cxn modelId="{595B6EB2-D6FD-4943-9E91-FBC867D6123E}" type="presParOf" srcId="{DF1141F0-CCF0-45DB-8BA6-7760141CFC95}" destId="{F7239D96-EB53-4619-8335-317D2A9CB869}" srcOrd="9" destOrd="0" presId="urn:microsoft.com/office/officeart/2005/8/layout/list1"/>
    <dgm:cxn modelId="{85637D52-3054-45D1-9810-4CB91943BA59}" type="presParOf" srcId="{DF1141F0-CCF0-45DB-8BA6-7760141CFC95}" destId="{C042EE7C-E779-4013-98B9-EEDD6522EA6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87250-CC93-4190-B1BB-9066368F79C7}">
      <dsp:nvSpPr>
        <dsp:cNvPr id="0" name=""/>
        <dsp:cNvSpPr/>
      </dsp:nvSpPr>
      <dsp:spPr>
        <a:xfrm>
          <a:off x="0" y="344702"/>
          <a:ext cx="8060567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590" tIns="187452" rIns="625590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윈도우 </a:t>
          </a: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11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 err="1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SpringFramework</a:t>
          </a: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 5.2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MySQL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React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/>
            <a:t>Tailwind css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0" y="344702"/>
        <a:ext cx="8060567" cy="1275750"/>
      </dsp:txXfrm>
    </dsp:sp>
    <dsp:sp modelId="{73D2670A-5C29-4607-BA70-88D136B61D3D}">
      <dsp:nvSpPr>
        <dsp:cNvPr id="0" name=""/>
        <dsp:cNvSpPr/>
      </dsp:nvSpPr>
      <dsp:spPr>
        <a:xfrm>
          <a:off x="423897" y="206265"/>
          <a:ext cx="5642396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269" tIns="0" rIns="213269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개발도구</a:t>
          </a:r>
        </a:p>
      </dsp:txBody>
      <dsp:txXfrm>
        <a:off x="436866" y="219234"/>
        <a:ext cx="5616458" cy="239742"/>
      </dsp:txXfrm>
    </dsp:sp>
    <dsp:sp modelId="{1E556811-C1D2-49CB-917D-50509A061EDD}">
      <dsp:nvSpPr>
        <dsp:cNvPr id="0" name=""/>
        <dsp:cNvSpPr/>
      </dsp:nvSpPr>
      <dsp:spPr>
        <a:xfrm>
          <a:off x="0" y="1801893"/>
          <a:ext cx="8060567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590" tIns="187452" rIns="625590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JDK 15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JSP, HTML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CSS2, CSS3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JavaScript </a:t>
          </a:r>
          <a:endParaRPr lang="ko-KR" altLang="en-US" sz="900" kern="1200" dirty="0"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0" y="1801893"/>
        <a:ext cx="8060567" cy="1077300"/>
      </dsp:txXfrm>
    </dsp:sp>
    <dsp:sp modelId="{61C6653D-F4D8-4ED9-96AC-93D3ADB046CA}">
      <dsp:nvSpPr>
        <dsp:cNvPr id="0" name=""/>
        <dsp:cNvSpPr/>
      </dsp:nvSpPr>
      <dsp:spPr>
        <a:xfrm>
          <a:off x="423897" y="1663455"/>
          <a:ext cx="5642396" cy="265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269" tIns="0" rIns="213269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>
              <a:solidFill>
                <a:srgbClr val="FFFF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개발언어</a:t>
          </a:r>
          <a:endParaRPr lang="ko-KR" altLang="en-US" sz="1800" kern="1200" dirty="0">
            <a:solidFill>
              <a:srgbClr val="FFFF00"/>
            </a:solidFill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436866" y="1676424"/>
        <a:ext cx="5616458" cy="239742"/>
      </dsp:txXfrm>
    </dsp:sp>
    <dsp:sp modelId="{C042EE7C-E779-4013-98B9-EEDD6522EA6C}">
      <dsp:nvSpPr>
        <dsp:cNvPr id="0" name=""/>
        <dsp:cNvSpPr/>
      </dsp:nvSpPr>
      <dsp:spPr>
        <a:xfrm>
          <a:off x="0" y="3060633"/>
          <a:ext cx="8060567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590" tIns="187452" rIns="625590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Lombok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Jason-bind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DBCP2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MyBatis3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Tiles</a:t>
          </a:r>
        </a:p>
      </dsp:txBody>
      <dsp:txXfrm>
        <a:off x="0" y="3060633"/>
        <a:ext cx="8060567" cy="1275750"/>
      </dsp:txXfrm>
    </dsp:sp>
    <dsp:sp modelId="{B5BF497D-B002-4208-AAC6-E1E1576219BC}">
      <dsp:nvSpPr>
        <dsp:cNvPr id="0" name=""/>
        <dsp:cNvSpPr/>
      </dsp:nvSpPr>
      <dsp:spPr>
        <a:xfrm>
          <a:off x="423897" y="2922195"/>
          <a:ext cx="5642396" cy="265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269" tIns="0" rIns="213269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rPr>
            <a:t>세부사항</a:t>
          </a:r>
          <a:endParaRPr lang="en-US" altLang="ko-KR" sz="1800" kern="1200" dirty="0">
            <a:solidFill>
              <a:schemeClr val="tx1"/>
            </a:solidFill>
            <a:latin typeface="12롯데마트드림Bold" panose="02020603020101020101" pitchFamily="18" charset="-127"/>
            <a:ea typeface="12롯데마트드림Bold" panose="02020603020101020101" pitchFamily="18" charset="-127"/>
          </a:endParaRPr>
        </a:p>
      </dsp:txBody>
      <dsp:txXfrm>
        <a:off x="436866" y="2935164"/>
        <a:ext cx="5616458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6C812-A89A-466F-A3D2-7B1A265B4DEF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CCC92-FFAA-49A6-8E58-A1BDE5A5C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0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7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74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99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43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99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68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97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78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6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37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3331-F28A-4F3C-A50C-925F10851F61}" type="datetimeFigureOut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21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3331-F28A-4F3C-A50C-925F10851F61}" type="datetimeFigureOut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C8F0-A8DF-45C8-A47B-355ED2AA67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36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9.png"/><Relationship Id="rId7" Type="http://schemas.openxmlformats.org/officeDocument/2006/relationships/diagramData" Target="../diagrams/data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microsoft.com/office/2007/relationships/diagramDrawing" Target="../diagrams/drawing1.xml"/><Relationship Id="rId5" Type="http://schemas.openxmlformats.org/officeDocument/2006/relationships/image" Target="../media/image13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83363" y="251943"/>
            <a:ext cx="7170841" cy="5851238"/>
            <a:chOff x="2483363" y="251943"/>
            <a:chExt cx="7170841" cy="58512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56687">
              <a:off x="3318034" y="2265737"/>
              <a:ext cx="1162859" cy="18672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36080">
              <a:off x="7583077" y="1113817"/>
              <a:ext cx="1123810" cy="14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1328" y="708485"/>
              <a:ext cx="1400000" cy="14952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3598" y="343443"/>
              <a:ext cx="1723810" cy="16571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7933685" y="2326214"/>
              <a:ext cx="780953" cy="15523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92947">
              <a:off x="3885937" y="1007632"/>
              <a:ext cx="590477" cy="11523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6769">
              <a:off x="4037838" y="334246"/>
              <a:ext cx="999685" cy="22331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7617">
              <a:off x="7074124" y="251943"/>
              <a:ext cx="904762" cy="20190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13160">
              <a:off x="3553137" y="3755966"/>
              <a:ext cx="400486" cy="7085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522" y="3482514"/>
              <a:ext cx="811680" cy="7802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40702">
              <a:off x="2483363" y="1766086"/>
              <a:ext cx="637822" cy="6812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9236924" y="5149850"/>
              <a:ext cx="417280" cy="8294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7617">
              <a:off x="3133248" y="5057116"/>
              <a:ext cx="399660" cy="8918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07282">
              <a:off x="8976045" y="1843892"/>
              <a:ext cx="326715" cy="6416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696294">
              <a:off x="3082991" y="4125952"/>
              <a:ext cx="455800" cy="7319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75235">
              <a:off x="4137763" y="5679179"/>
              <a:ext cx="441060" cy="4240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9779">
              <a:off x="8551736" y="655989"/>
              <a:ext cx="566914" cy="5449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4128">
              <a:off x="2728193" y="3062173"/>
              <a:ext cx="294163" cy="57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모서리가 둥근 직사각형 2"/>
          <p:cNvSpPr/>
          <p:nvPr/>
        </p:nvSpPr>
        <p:spPr>
          <a:xfrm>
            <a:off x="3902639" y="1235639"/>
            <a:ext cx="4386723" cy="4386723"/>
          </a:xfrm>
          <a:prstGeom prst="round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19551" y="1452551"/>
            <a:ext cx="3952898" cy="3952898"/>
          </a:xfrm>
          <a:prstGeom prst="round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3706695" y="1684721"/>
            <a:ext cx="742857" cy="1314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494485" y="3998328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18140">
            <a:off x="3909317" y="4782813"/>
            <a:ext cx="259609" cy="5160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0368">
            <a:off x="7185070" y="5051535"/>
            <a:ext cx="661126" cy="6355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4110412" y="2593056"/>
            <a:ext cx="396310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산지직송</a:t>
            </a:r>
            <a:endParaRPr lang="en-US" altLang="ko-KR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4400" b="1" dirty="0">
                <a:solidFill>
                  <a:srgbClr val="C00000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쇼핑몰 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181600" y="3891324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54301" y="4262803"/>
            <a:ext cx="268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오명훈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09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189677" y="314757"/>
            <a:ext cx="5812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구현 화면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3418D-683F-A716-4530-E8E8C3A5E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62" y="1574153"/>
            <a:ext cx="95059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189677" y="314757"/>
            <a:ext cx="5812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구현 화면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6EEBE7-5878-1147-1A61-3950DC7B53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58" y="1634765"/>
            <a:ext cx="63912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5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189677" y="314757"/>
            <a:ext cx="5812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구현 화면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ADE5B1-E73E-304D-3B00-AB4895BF00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40" y="1398955"/>
            <a:ext cx="4345495" cy="45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0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83363" y="251943"/>
            <a:ext cx="7170841" cy="5851238"/>
            <a:chOff x="2483363" y="251943"/>
            <a:chExt cx="7170841" cy="58512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56687">
              <a:off x="3318034" y="2265737"/>
              <a:ext cx="1162859" cy="18672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36080">
              <a:off x="7583077" y="1113817"/>
              <a:ext cx="1123810" cy="14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1328" y="708485"/>
              <a:ext cx="1400000" cy="14952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3598" y="343443"/>
              <a:ext cx="1723810" cy="16571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7933685" y="2326214"/>
              <a:ext cx="780953" cy="15523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92947">
              <a:off x="3885937" y="1007632"/>
              <a:ext cx="590477" cy="11523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86769">
              <a:off x="4037838" y="334246"/>
              <a:ext cx="999685" cy="22331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7617">
              <a:off x="7074124" y="251943"/>
              <a:ext cx="904762" cy="20190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13160">
              <a:off x="3553137" y="3755966"/>
              <a:ext cx="400486" cy="7085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522" y="3482514"/>
              <a:ext cx="811680" cy="7802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40702">
              <a:off x="2483363" y="1766086"/>
              <a:ext cx="637822" cy="6812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9236924" y="5149850"/>
              <a:ext cx="417280" cy="8294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7617">
              <a:off x="3133248" y="5057116"/>
              <a:ext cx="399660" cy="8918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07282">
              <a:off x="8976045" y="1843892"/>
              <a:ext cx="326715" cy="6416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696294">
              <a:off x="3082991" y="4125952"/>
              <a:ext cx="455800" cy="7319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75235">
              <a:off x="4137763" y="5679179"/>
              <a:ext cx="441060" cy="4240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9779">
              <a:off x="8551736" y="655989"/>
              <a:ext cx="566914" cy="5449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4128">
              <a:off x="2728193" y="3062173"/>
              <a:ext cx="294163" cy="57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모서리가 둥근 직사각형 2"/>
          <p:cNvSpPr/>
          <p:nvPr/>
        </p:nvSpPr>
        <p:spPr>
          <a:xfrm>
            <a:off x="3902639" y="1235639"/>
            <a:ext cx="4386723" cy="4386723"/>
          </a:xfrm>
          <a:prstGeom prst="round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19551" y="1452551"/>
            <a:ext cx="3952898" cy="3952898"/>
          </a:xfrm>
          <a:prstGeom prst="round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3706695" y="1684721"/>
            <a:ext cx="742857" cy="1314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494485" y="3998328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18140">
            <a:off x="3909317" y="4782813"/>
            <a:ext cx="259609" cy="5160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0368">
            <a:off x="7185070" y="5051535"/>
            <a:ext cx="661126" cy="6355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4110412" y="2593056"/>
            <a:ext cx="3963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감사합니다</a:t>
            </a:r>
            <a:endParaRPr lang="ko-KR" altLang="en-US" sz="8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7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02198" y="1990846"/>
            <a:ext cx="10787604" cy="3912243"/>
          </a:xfrm>
          <a:prstGeom prst="round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8" y="0"/>
            <a:ext cx="4251765" cy="245818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8F37E3-70F9-FC91-E3BC-DC86D7BE9211}"/>
              </a:ext>
            </a:extLst>
          </p:cNvPr>
          <p:cNvGrpSpPr/>
          <p:nvPr/>
        </p:nvGrpSpPr>
        <p:grpSpPr>
          <a:xfrm>
            <a:off x="891412" y="2988700"/>
            <a:ext cx="3382194" cy="783312"/>
            <a:chOff x="891412" y="2988700"/>
            <a:chExt cx="3382194" cy="783312"/>
          </a:xfrm>
        </p:grpSpPr>
        <p:sp>
          <p:nvSpPr>
            <p:cNvPr id="4" name="타원 3"/>
            <p:cNvSpPr/>
            <p:nvPr/>
          </p:nvSpPr>
          <p:spPr>
            <a:xfrm>
              <a:off x="1568312" y="2988700"/>
              <a:ext cx="600594" cy="6005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01</a:t>
              </a:r>
              <a:endParaRPr lang="ko-KR" altLang="en-US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13160">
              <a:off x="1133802" y="2899409"/>
              <a:ext cx="630213" cy="111499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2180482" y="3104331"/>
              <a:ext cx="2093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서비스 소개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FF0262-3A47-4635-3274-F1786A8B87DD}"/>
              </a:ext>
            </a:extLst>
          </p:cNvPr>
          <p:cNvGrpSpPr/>
          <p:nvPr/>
        </p:nvGrpSpPr>
        <p:grpSpPr>
          <a:xfrm>
            <a:off x="2456848" y="4620471"/>
            <a:ext cx="2991309" cy="1364415"/>
            <a:chOff x="8090735" y="2447802"/>
            <a:chExt cx="2991309" cy="1364415"/>
          </a:xfrm>
        </p:grpSpPr>
        <p:sp>
          <p:nvSpPr>
            <p:cNvPr id="16" name="타원 15"/>
            <p:cNvSpPr/>
            <p:nvPr/>
          </p:nvSpPr>
          <p:spPr>
            <a:xfrm>
              <a:off x="8376750" y="2988700"/>
              <a:ext cx="600594" cy="6005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03</a:t>
              </a:r>
              <a:endParaRPr lang="ko-KR" altLang="en-US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88920" y="3104331"/>
              <a:ext cx="20931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서비스 내용 </a:t>
              </a:r>
              <a:endPara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ko-KR" altLang="en-US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구조화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36080">
              <a:off x="8090735" y="2447802"/>
              <a:ext cx="768702" cy="9576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2C4968F-6F17-984D-6572-12C11CC36545}"/>
              </a:ext>
            </a:extLst>
          </p:cNvPr>
          <p:cNvGrpSpPr/>
          <p:nvPr/>
        </p:nvGrpSpPr>
        <p:grpSpPr>
          <a:xfrm>
            <a:off x="5692347" y="2843937"/>
            <a:ext cx="3107486" cy="1125183"/>
            <a:chOff x="4570339" y="2988700"/>
            <a:chExt cx="3107486" cy="1125183"/>
          </a:xfrm>
        </p:grpSpPr>
        <p:sp>
          <p:nvSpPr>
            <p:cNvPr id="13" name="타원 12"/>
            <p:cNvSpPr/>
            <p:nvPr/>
          </p:nvSpPr>
          <p:spPr>
            <a:xfrm>
              <a:off x="4972531" y="2988700"/>
              <a:ext cx="600594" cy="6005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02</a:t>
              </a:r>
              <a:endParaRPr lang="ko-KR" altLang="en-US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4701" y="3104331"/>
              <a:ext cx="20931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서비스 디자인 컨셉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89061">
              <a:off x="4570339" y="3329482"/>
              <a:ext cx="808913" cy="7844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9" name="TextBox 18"/>
          <p:cNvSpPr txBox="1"/>
          <p:nvPr/>
        </p:nvSpPr>
        <p:spPr>
          <a:xfrm>
            <a:off x="8515648" y="557307"/>
            <a:ext cx="2627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  <a:endParaRPr lang="en-US" altLang="ko-KR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r"/>
            <a:r>
              <a:rPr lang="en-US" altLang="ko-KR" sz="3200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Contents</a:t>
            </a:r>
            <a:endParaRPr lang="ko-KR" altLang="en-US" sz="3200" dirty="0"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AFCA51-C027-DE73-6451-8070207D7B47}"/>
              </a:ext>
            </a:extLst>
          </p:cNvPr>
          <p:cNvGrpSpPr/>
          <p:nvPr/>
        </p:nvGrpSpPr>
        <p:grpSpPr>
          <a:xfrm>
            <a:off x="6919095" y="4548025"/>
            <a:ext cx="3050997" cy="1355064"/>
            <a:chOff x="5982306" y="516351"/>
            <a:chExt cx="3050997" cy="135506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511E29A-F4F6-18C9-1B44-BDE324FFE0F9}"/>
                </a:ext>
              </a:extLst>
            </p:cNvPr>
            <p:cNvSpPr/>
            <p:nvPr/>
          </p:nvSpPr>
          <p:spPr>
            <a:xfrm>
              <a:off x="6328009" y="1047898"/>
              <a:ext cx="600594" cy="6005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04</a:t>
              </a:r>
              <a:endParaRPr lang="ko-KR" altLang="en-US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C9B017-F272-FEC3-BDFE-4E55A874D9B5}"/>
                </a:ext>
              </a:extLst>
            </p:cNvPr>
            <p:cNvSpPr txBox="1"/>
            <p:nvPr/>
          </p:nvSpPr>
          <p:spPr>
            <a:xfrm>
              <a:off x="6940179" y="1163529"/>
              <a:ext cx="20931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서비스</a:t>
              </a:r>
              <a:endPara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ko-KR" altLang="en-US" sz="2000" b="1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프레임워크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079F17A-408E-BDD6-5E21-64C929569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2306" y="516351"/>
              <a:ext cx="976690" cy="9389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98560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2409652" y="372631"/>
            <a:ext cx="7372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서비스 소개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76289" y="5588211"/>
            <a:ext cx="2407535" cy="289368"/>
          </a:xfrm>
          <a:prstGeom prst="rect">
            <a:avLst/>
          </a:prstGeom>
          <a:solidFill>
            <a:srgbClr val="F3B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1114" y="2148392"/>
            <a:ext cx="696619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한국의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이커머스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시장은 매년 꾸준히 성장하고 있습니다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 중에서도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산지직송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쇼핑몰은 주목할 만한 역할을 하고 있습니다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산지 직송 쇼핑몰은 농산물과 신성한 상품을 소비자에게 직접 제공하며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많은 이점을 제공합니다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SNS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익숙한 가정들이 늘어남에 따라 쇼핑몰의 기능에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SNS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기능을 강화하여 소비자들에게 맞는 상품을 더욱 쉽게 접근 할 수 있게 만들어 줍니다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D853DC-11E6-F62B-844E-E162B76A5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56" y="2126008"/>
            <a:ext cx="3611847" cy="33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1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189677" y="314757"/>
            <a:ext cx="5812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서비스 디자인 컨셉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3D4091-B605-4B20-D117-7D2771744D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68" y="1519928"/>
            <a:ext cx="8083731" cy="45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0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1469126" y="344235"/>
            <a:ext cx="7372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서비스 내용 구조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0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050" name="Picture 2" descr="ê¸°ì°¨ png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86" y="604714"/>
            <a:ext cx="1803282" cy="6781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F37E7DA-D1AF-1136-684A-205C0D11F4C7}"/>
              </a:ext>
            </a:extLst>
          </p:cNvPr>
          <p:cNvSpPr/>
          <p:nvPr/>
        </p:nvSpPr>
        <p:spPr>
          <a:xfrm>
            <a:off x="5126243" y="1777103"/>
            <a:ext cx="1847850" cy="962025"/>
          </a:xfrm>
          <a:prstGeom prst="roundRect">
            <a:avLst/>
          </a:prstGeom>
          <a:solidFill>
            <a:srgbClr val="DD5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owun Batang" pitchFamily="2" charset="-127"/>
                <a:ea typeface="Gowun Batang" pitchFamily="2" charset="-127"/>
              </a:rPr>
              <a:t>메인 화면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9D9E5C3-A9F9-C842-7906-E4F10B496B1A}"/>
              </a:ext>
            </a:extLst>
          </p:cNvPr>
          <p:cNvSpPr/>
          <p:nvPr/>
        </p:nvSpPr>
        <p:spPr>
          <a:xfrm>
            <a:off x="1719584" y="3762668"/>
            <a:ext cx="1847850" cy="587647"/>
          </a:xfrm>
          <a:prstGeom prst="roundRect">
            <a:avLst/>
          </a:prstGeom>
          <a:solidFill>
            <a:srgbClr val="E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202B15"/>
                </a:solidFill>
                <a:latin typeface="Gowun Batang" pitchFamily="2" charset="-127"/>
                <a:ea typeface="Gowun Batang" pitchFamily="2" charset="-127"/>
              </a:rPr>
              <a:t>로그인</a:t>
            </a:r>
            <a:endParaRPr lang="ko-KR" altLang="en-US" sz="1600" dirty="0">
              <a:solidFill>
                <a:srgbClr val="202B15"/>
              </a:solidFill>
              <a:latin typeface="Gowun Batang" pitchFamily="2" charset="-127"/>
              <a:ea typeface="Gowun Batang" pitchFamily="2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1BC059F-5604-CE22-EC5A-FC23137EA1F0}"/>
              </a:ext>
            </a:extLst>
          </p:cNvPr>
          <p:cNvSpPr/>
          <p:nvPr/>
        </p:nvSpPr>
        <p:spPr>
          <a:xfrm>
            <a:off x="3940465" y="3762668"/>
            <a:ext cx="1847850" cy="587647"/>
          </a:xfrm>
          <a:prstGeom prst="roundRect">
            <a:avLst/>
          </a:prstGeom>
          <a:solidFill>
            <a:srgbClr val="EFB048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202B15"/>
                </a:solidFill>
                <a:latin typeface="Gowun Batang" pitchFamily="2" charset="-127"/>
                <a:ea typeface="Gowun Batang" pitchFamily="2" charset="-127"/>
              </a:rPr>
              <a:t>상품보기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EFA612E-82E7-BDB4-D642-B015B98AEEA2}"/>
              </a:ext>
            </a:extLst>
          </p:cNvPr>
          <p:cNvSpPr/>
          <p:nvPr/>
        </p:nvSpPr>
        <p:spPr>
          <a:xfrm>
            <a:off x="6161346" y="3762668"/>
            <a:ext cx="1847850" cy="587647"/>
          </a:xfrm>
          <a:prstGeom prst="roundRect">
            <a:avLst/>
          </a:prstGeom>
          <a:solidFill>
            <a:srgbClr val="E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202B15"/>
                </a:solidFill>
                <a:latin typeface="Gowun Batang" pitchFamily="2" charset="-127"/>
                <a:ea typeface="Gowun Batang" pitchFamily="2" charset="-127"/>
              </a:rPr>
              <a:t>마이페이지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FB8048A-2C32-F803-548E-113457934BA5}"/>
              </a:ext>
            </a:extLst>
          </p:cNvPr>
          <p:cNvSpPr/>
          <p:nvPr/>
        </p:nvSpPr>
        <p:spPr>
          <a:xfrm>
            <a:off x="8382227" y="3762668"/>
            <a:ext cx="1847850" cy="587647"/>
          </a:xfrm>
          <a:prstGeom prst="roundRect">
            <a:avLst/>
          </a:prstGeom>
          <a:solidFill>
            <a:srgbClr val="E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202B15"/>
                </a:solidFill>
                <a:latin typeface="Gowun Batang" pitchFamily="2" charset="-127"/>
                <a:ea typeface="Gowun Batang" pitchFamily="2" charset="-127"/>
              </a:rPr>
              <a:t>Q&amp;A</a:t>
            </a:r>
            <a:endParaRPr lang="ko-KR" altLang="en-US" sz="1600" dirty="0">
              <a:solidFill>
                <a:srgbClr val="202B15"/>
              </a:solidFill>
              <a:latin typeface="Gowun Batang" pitchFamily="2" charset="-127"/>
              <a:ea typeface="Gowun Batang" pitchFamily="2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0EF01D0-4278-29CA-DCC5-30D01C93E5F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3835069" y="1547569"/>
            <a:ext cx="1023540" cy="3406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E16A71B-D92A-740A-E86C-65AC8EA4B63D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4945509" y="2658009"/>
            <a:ext cx="1023540" cy="1185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A3AD941-CE65-7DA8-A6C7-569DDFF0279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055949" y="2733346"/>
            <a:ext cx="1023540" cy="1035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7B6BE53-6838-D2CC-8CF7-48832B682992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7166390" y="1622906"/>
            <a:ext cx="1023540" cy="3255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3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latinLnBrk="1"/>
            <a:r>
              <a:rPr lang="ko-KR" altLang="en-US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윈도우 </a:t>
            </a:r>
            <a:r>
              <a:rPr lang="en-US" altLang="ko-KR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</a:t>
            </a:r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0" latinLnBrk="1"/>
            <a:r>
              <a:rPr lang="en-US" altLang="ko-KR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SpringFramework 5.2</a:t>
            </a:r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0" latinLnBrk="1"/>
            <a:r>
              <a:rPr lang="en-US" altLang="ko-KR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MySQL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189677" y="314757"/>
            <a:ext cx="5812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‘(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예상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)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개발 환경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8880A586-6F3A-D147-CD01-AB6B3C63F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79070"/>
              </p:ext>
            </p:extLst>
          </p:nvPr>
        </p:nvGraphicFramePr>
        <p:xfrm>
          <a:off x="2338467" y="1506565"/>
          <a:ext cx="8060567" cy="4548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2642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189677" y="314757"/>
            <a:ext cx="5812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개발 일정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106088-4D8C-C963-76E0-BBE8F826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9449"/>
              </p:ext>
            </p:extLst>
          </p:nvPr>
        </p:nvGraphicFramePr>
        <p:xfrm>
          <a:off x="2046816" y="2497508"/>
          <a:ext cx="7763245" cy="2371003"/>
        </p:xfrm>
        <a:graphic>
          <a:graphicData uri="http://schemas.openxmlformats.org/drawingml/2006/table">
            <a:tbl>
              <a:tblPr/>
              <a:tblGrid>
                <a:gridCol w="2207045">
                  <a:extLst>
                    <a:ext uri="{9D8B030D-6E8A-4147-A177-3AD203B41FA5}">
                      <a16:colId xmlns:a16="http://schemas.microsoft.com/office/drawing/2014/main" val="365675758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2972682476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4150327807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1546629985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2350011119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2845609457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2543705160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2580583130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3602354372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2693181612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2205021572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491367259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1829918621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3706214751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3878414919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101352997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3109150898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1243497678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3304253936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466830749"/>
                    </a:ext>
                  </a:extLst>
                </a:gridCol>
                <a:gridCol w="277810">
                  <a:extLst>
                    <a:ext uri="{9D8B030D-6E8A-4147-A177-3AD203B41FA5}">
                      <a16:colId xmlns:a16="http://schemas.microsoft.com/office/drawing/2014/main" val="1006691291"/>
                    </a:ext>
                  </a:extLst>
                </a:gridCol>
              </a:tblGrid>
              <a:tr h="2315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10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11124" marR="111124" marT="55562" marB="55562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31440"/>
                  </a:ext>
                </a:extLst>
              </a:tr>
              <a:tr h="233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TASK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2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3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4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5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6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7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8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9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10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11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12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13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14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15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16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17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18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19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666666"/>
                          </a:solidFill>
                          <a:effectLst/>
                          <a:latin typeface="Roboto" panose="02000000000000000000" pitchFamily="2" charset="0"/>
                        </a:rPr>
                        <a:t>20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555206"/>
                  </a:ext>
                </a:extLst>
              </a:tr>
              <a:tr h="463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프로젝트 설계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5394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프로젝트</a:t>
                      </a:r>
                      <a:b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설계</a:t>
                      </a:r>
                    </a:p>
                  </a:txBody>
                  <a:tcPr marL="111124" marR="111124" marT="55562" marB="5556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275812"/>
                  </a:ext>
                </a:extLst>
              </a:tr>
              <a:tr h="463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DB 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Arial Unicode MS"/>
                        </a:rPr>
                        <a:t>DB 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Arial Unicode MS"/>
                        </a:rPr>
                        <a:t>설계</a:t>
                      </a:r>
                    </a:p>
                  </a:txBody>
                  <a:tcPr marL="111124" marR="111124" marT="55562" marB="55562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67700"/>
                  </a:ext>
                </a:extLst>
              </a:tr>
              <a:tr h="463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Front </a:t>
                      </a:r>
                      <a:r>
                        <a:rPr lang="ko-KR" alt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구현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5B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111124" marR="111124" marT="55562" marB="55562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85B2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987454"/>
                  </a:ext>
                </a:extLst>
              </a:tr>
              <a:tr h="463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테스트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1F4E78"/>
                          </a:solidFill>
                          <a:effectLst/>
                          <a:latin typeface="Roboto" panose="02000000000000000000" pitchFamily="2" charset="0"/>
                        </a:rPr>
                        <a:t>　</a:t>
                      </a:r>
                    </a:p>
                  </a:txBody>
                  <a:tcPr marL="11575" marR="11575" marT="11575" marB="0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EFEFEF"/>
                          </a:solidFill>
                          <a:effectLst/>
                          <a:latin typeface="Arial Unicode MS"/>
                        </a:rPr>
                        <a:t>테스트</a:t>
                      </a:r>
                    </a:p>
                  </a:txBody>
                  <a:tcPr marL="111124" marR="111124" marT="55562" marB="55562" anchor="ctr">
                    <a:lnL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1C7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EFEFEF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11575" marR="11575" marT="1157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1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6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189677" y="314757"/>
            <a:ext cx="5812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구현 화면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AA6D9D-716E-AA8E-5B64-6D995F53D2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46" y="1634765"/>
            <a:ext cx="5554507" cy="43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2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E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1256" y="1194837"/>
            <a:ext cx="11389488" cy="5197282"/>
          </a:xfrm>
          <a:prstGeom prst="roundRect">
            <a:avLst>
              <a:gd name="adj" fmla="val 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46">
            <a:off x="721748" y="309384"/>
            <a:ext cx="1296228" cy="1256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3160">
            <a:off x="567434" y="1226405"/>
            <a:ext cx="461625" cy="816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/>
          <p:cNvGrpSpPr/>
          <p:nvPr/>
        </p:nvGrpSpPr>
        <p:grpSpPr>
          <a:xfrm>
            <a:off x="10562373" y="4298491"/>
            <a:ext cx="1447550" cy="2495569"/>
            <a:chOff x="10562373" y="4298491"/>
            <a:chExt cx="1447550" cy="2495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2373" y="5718785"/>
              <a:ext cx="1118533" cy="10752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18140">
              <a:off x="11604518" y="5382246"/>
              <a:ext cx="405405" cy="8058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39442">
              <a:off x="11381790" y="4298491"/>
              <a:ext cx="598232" cy="9606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TextBox 26"/>
          <p:cNvSpPr txBox="1"/>
          <p:nvPr/>
        </p:nvSpPr>
        <p:spPr>
          <a:xfrm>
            <a:off x="3189677" y="314757"/>
            <a:ext cx="5812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구현 화면</a:t>
            </a:r>
            <a:r>
              <a:rPr lang="en-US" altLang="ko-KR" sz="4400" b="1" dirty="0"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800" spc="-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2FEF67-D112-5C7A-7F3F-BB8125D48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69" y="1583071"/>
            <a:ext cx="5521061" cy="44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5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249</Words>
  <Application>Microsoft Office PowerPoint</Application>
  <PresentationFormat>와이드스크린</PresentationFormat>
  <Paragraphs>138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12롯데마트드림Bold</vt:lpstr>
      <vt:lpstr>Arial Unicode MS</vt:lpstr>
      <vt:lpstr>Gowun Batang</vt:lpstr>
      <vt:lpstr>나눔바른펜</vt:lpstr>
      <vt:lpstr>더페이스샵 잉크립퀴드체</vt:lpstr>
      <vt:lpstr>돋움</vt:lpstr>
      <vt:lpstr>맑은 고딕</vt:lpstr>
      <vt:lpstr>휴먼엑스포</vt:lpstr>
      <vt:lpstr>Arial</vt:lpstr>
      <vt:lpstr>Calibri</vt:lpstr>
      <vt:lpstr>Calibri Light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KMS505021</cp:lastModifiedBy>
  <cp:revision>37</cp:revision>
  <dcterms:created xsi:type="dcterms:W3CDTF">2018-09-20T07:24:13Z</dcterms:created>
  <dcterms:modified xsi:type="dcterms:W3CDTF">2023-10-18T22:50:15Z</dcterms:modified>
</cp:coreProperties>
</file>