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15">
          <p15:clr>
            <a:srgbClr val="9AA0A6"/>
          </p15:clr>
        </p15:guide>
        <p15:guide id="2" orient="horz" pos="110">
          <p15:clr>
            <a:srgbClr val="9AA0A6"/>
          </p15:clr>
        </p15:guide>
        <p15:guide id="3" orient="horz" pos="3130">
          <p15:clr>
            <a:srgbClr val="9AA0A6"/>
          </p15:clr>
        </p15:guide>
        <p15:guide id="4" pos="5655">
          <p15:clr>
            <a:srgbClr val="9AA0A6"/>
          </p15:clr>
        </p15:guide>
        <p15:guide id="5" pos="4704">
          <p15:clr>
            <a:srgbClr val="9AA0A6"/>
          </p15:clr>
        </p15:guide>
        <p15:guide id="6" pos="353">
          <p15:clr>
            <a:srgbClr val="9AA0A6"/>
          </p15:clr>
        </p15:guide>
        <p15:guide id="7" pos="4459">
          <p15:clr>
            <a:srgbClr val="9AA0A6"/>
          </p15:clr>
        </p15:guide>
        <p15:guide id="8" orient="horz" pos="696">
          <p15:clr>
            <a:srgbClr val="9AA0A6"/>
          </p15:clr>
        </p15:guide>
        <p15:guide id="9" orient="horz" pos="1622">
          <p15:clr>
            <a:srgbClr val="9AA0A6"/>
          </p15:clr>
        </p15:guide>
        <p15:guide id="10" orient="horz" pos="1975">
          <p15:clr>
            <a:srgbClr val="9AA0A6"/>
          </p15:clr>
        </p15:guide>
        <p15:guide id="11" orient="horz" pos="2906">
          <p15:clr>
            <a:srgbClr val="9AA0A6"/>
          </p15:clr>
        </p15:guide>
        <p15:guide id="12" pos="2098">
          <p15:clr>
            <a:srgbClr val="9AA0A6"/>
          </p15:clr>
        </p15:guide>
        <p15:guide id="13" pos="2555">
          <p15:clr>
            <a:srgbClr val="9AA0A6"/>
          </p15:clr>
        </p15:guide>
        <p15:guide id="14" pos="4311">
          <p15:clr>
            <a:srgbClr val="9AA0A6"/>
          </p15:clr>
        </p15:guide>
        <p15:guide id="15" orient="horz" pos="101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874885-E113-40AD-BEEF-A1D780D1E300}">
  <a:tblStyle styleId="{CC874885-E113-40AD-BEEF-A1D780D1E3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
        <p:guide pos="110" orient="horz"/>
        <p:guide pos="3130" orient="horz"/>
        <p:guide pos="5655"/>
        <p:guide pos="4704"/>
        <p:guide pos="353"/>
        <p:guide pos="4459"/>
        <p:guide pos="696" orient="horz"/>
        <p:guide pos="1622" orient="horz"/>
        <p:guide pos="1975" orient="horz"/>
        <p:guide pos="2906" orient="horz"/>
        <p:guide pos="2098"/>
        <p:guide pos="2555"/>
        <p:guide pos="4311"/>
        <p:guide pos="1017"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5181ebb80_0_128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5181ebb80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f206be851_0_14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f206be8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670dd1bee_1_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670dd1b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f206be851_0_16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f206be85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f206be851_0_26: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f206be8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f206be851_0_4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f206be8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f206be851_0_64: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f206be8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f206be851_0_8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f206be85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f206be851_0_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f206be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f206be851_0_12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f206be85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_2 1 1">
  <p:cSld name="CUSTOM_1_1_1">
    <p:spTree>
      <p:nvGrpSpPr>
        <p:cNvPr id="50" name="Shape 50"/>
        <p:cNvGrpSpPr/>
        <p:nvPr/>
      </p:nvGrpSpPr>
      <p:grpSpPr>
        <a:xfrm>
          <a:off x="0" y="0"/>
          <a:ext cx="0" cy="0"/>
          <a:chOff x="0" y="0"/>
          <a:chExt cx="0" cy="0"/>
        </a:xfrm>
      </p:grpSpPr>
      <p:sp>
        <p:nvSpPr>
          <p:cNvPr id="51" name="Google Shape;51;p13"/>
          <p:cNvSpPr/>
          <p:nvPr/>
        </p:nvSpPr>
        <p:spPr>
          <a:xfrm>
            <a:off x="-265050" y="2167675"/>
            <a:ext cx="28500" cy="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993">
          <p15:clr>
            <a:schemeClr val="accent4"/>
          </p15:clr>
        </p15:guide>
        <p15:guide id="2" pos="2767">
          <p15:clr>
            <a:schemeClr val="accent4"/>
          </p15:clr>
        </p15:guide>
        <p15:guide id="3" pos="2880">
          <p15:clr>
            <a:srgbClr val="6AA84F"/>
          </p15:clr>
        </p15:guide>
        <p15:guide id="4" pos="1996">
          <p15:clr>
            <a:srgbClr val="93C47D"/>
          </p15:clr>
        </p15:guide>
        <p15:guide id="5" pos="3762">
          <p15:clr>
            <a:srgbClr val="6AA84F"/>
          </p15:clr>
        </p15:guide>
        <p15:guide id="6" pos="2109">
          <p15:clr>
            <a:schemeClr val="accent4"/>
          </p15:clr>
        </p15:guide>
        <p15:guide id="7" pos="1882">
          <p15:clr>
            <a:schemeClr val="accent4"/>
          </p15:clr>
        </p15:guide>
        <p15:guide id="8" pos="3649">
          <p15:clr>
            <a:schemeClr val="accent4"/>
          </p15:clr>
        </p15:guide>
        <p15:guide id="9" pos="3876">
          <p15:clr>
            <a:schemeClr val="accent4"/>
          </p15:clr>
        </p15:guide>
        <p15:guide id="10" orient="horz" pos="426">
          <p15:clr>
            <a:srgbClr val="B7B7B7"/>
          </p15:clr>
        </p15:guide>
        <p15:guide id="11" orient="horz" pos="625">
          <p15:clr>
            <a:srgbClr val="B7B7B7"/>
          </p15:clr>
        </p15:guide>
        <p15:guide id="12" orient="horz" pos="824">
          <p15:clr>
            <a:srgbClr val="B7B7B7"/>
          </p15:clr>
        </p15:guide>
        <p15:guide id="13" orient="horz" pos="1023">
          <p15:clr>
            <a:srgbClr val="B7B7B7"/>
          </p15:clr>
        </p15:guide>
        <p15:guide id="14" orient="horz" pos="1222">
          <p15:clr>
            <a:srgbClr val="B7B7B7"/>
          </p15:clr>
        </p15:guide>
        <p15:guide id="15" orient="horz" pos="1421">
          <p15:clr>
            <a:srgbClr val="B7B7B7"/>
          </p15:clr>
        </p15:guide>
        <p15:guide id="16" orient="horz" pos="1620">
          <p15:clr>
            <a:srgbClr val="B7B7B7"/>
          </p15:clr>
        </p15:guide>
        <p15:guide id="17" orient="horz" pos="1819">
          <p15:clr>
            <a:srgbClr val="B7B7B7"/>
          </p15:clr>
        </p15:guide>
        <p15:guide id="18" orient="horz" pos="2018">
          <p15:clr>
            <a:srgbClr val="B7B7B7"/>
          </p15:clr>
        </p15:guide>
        <p15:guide id="19" orient="horz" pos="2217">
          <p15:clr>
            <a:srgbClr val="B7B7B7"/>
          </p15:clr>
        </p15:guide>
        <p15:guide id="20" orient="horz" pos="2416">
          <p15:clr>
            <a:srgbClr val="B7B7B7"/>
          </p15:clr>
        </p15:guide>
        <p15:guide id="21" orient="horz" pos="2615">
          <p15:clr>
            <a:srgbClr val="B7B7B7"/>
          </p15:clr>
        </p15:guide>
        <p15:guide id="22" orient="horz" pos="2814">
          <p15:clr>
            <a:srgbClr val="B7B7B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_1">
  <p:cSld name="CUSTOM">
    <p:spTree>
      <p:nvGrpSpPr>
        <p:cNvPr id="54" name="Shape 54"/>
        <p:cNvGrpSpPr/>
        <p:nvPr/>
      </p:nvGrpSpPr>
      <p:grpSpPr>
        <a:xfrm>
          <a:off x="0" y="0"/>
          <a:ext cx="0" cy="0"/>
          <a:chOff x="0" y="0"/>
          <a:chExt cx="0" cy="0"/>
        </a:xfrm>
      </p:grpSpPr>
    </p:spTree>
  </p:cSld>
  <p:clrMapOvr>
    <a:masterClrMapping/>
  </p:clrMapOvr>
  <p:extLst>
    <p:ext uri="{DCECCB84-F9BA-43D5-87BE-67443E8EF086}">
      <p15:sldGuideLst>
        <p15:guide id="1" pos="2880">
          <p15:clr>
            <a:schemeClr val="accent4"/>
          </p15:clr>
        </p15:guide>
        <p15:guide id="2" orient="horz" pos="1620">
          <p15:clr>
            <a:schemeClr val="accent4"/>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_2">
  <p:cSld name="CUSTOM_1">
    <p:spTree>
      <p:nvGrpSpPr>
        <p:cNvPr id="55" name="Shape 55"/>
        <p:cNvGrpSpPr/>
        <p:nvPr/>
      </p:nvGrpSpPr>
      <p:grpSpPr>
        <a:xfrm>
          <a:off x="0" y="0"/>
          <a:ext cx="0" cy="0"/>
          <a:chOff x="0" y="0"/>
          <a:chExt cx="0" cy="0"/>
        </a:xfrm>
      </p:grpSpPr>
    </p:spTree>
  </p:cSld>
  <p:clrMapOvr>
    <a:masterClrMapping/>
  </p:clrMapOvr>
  <p:extLst>
    <p:ext uri="{DCECCB84-F9BA-43D5-87BE-67443E8EF086}">
      <p15:sldGuideLst>
        <p15:guide id="1" pos="2993">
          <p15:clr>
            <a:schemeClr val="accent4"/>
          </p15:clr>
        </p15:guide>
        <p15:guide id="2" pos="2767">
          <p15:clr>
            <a:schemeClr val="accent4"/>
          </p15:clr>
        </p15:guide>
        <p15:guide id="3" pos="2880">
          <p15:clr>
            <a:srgbClr val="6AA84F"/>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_2 1">
  <p:cSld name="CUSTOM_1_1">
    <p:spTree>
      <p:nvGrpSpPr>
        <p:cNvPr id="56" name="Shape 56"/>
        <p:cNvGrpSpPr/>
        <p:nvPr/>
      </p:nvGrpSpPr>
      <p:grpSpPr>
        <a:xfrm>
          <a:off x="0" y="0"/>
          <a:ext cx="0" cy="0"/>
          <a:chOff x="0" y="0"/>
          <a:chExt cx="0" cy="0"/>
        </a:xfrm>
      </p:grpSpPr>
      <p:sp>
        <p:nvSpPr>
          <p:cNvPr id="57" name="Google Shape;57;p17"/>
          <p:cNvSpPr/>
          <p:nvPr/>
        </p:nvSpPr>
        <p:spPr>
          <a:xfrm>
            <a:off x="-265050" y="2167675"/>
            <a:ext cx="28500" cy="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993">
          <p15:clr>
            <a:schemeClr val="accent4"/>
          </p15:clr>
        </p15:guide>
        <p15:guide id="2" pos="2767">
          <p15:clr>
            <a:schemeClr val="accent4"/>
          </p15:clr>
        </p15:guide>
        <p15:guide id="3" pos="2880">
          <p15:clr>
            <a:srgbClr val="6AA84F"/>
          </p15:clr>
        </p15:guide>
        <p15:guide id="4" pos="1996">
          <p15:clr>
            <a:srgbClr val="93C47D"/>
          </p15:clr>
        </p15:guide>
        <p15:guide id="5" pos="3762">
          <p15:clr>
            <a:srgbClr val="6AA84F"/>
          </p15:clr>
        </p15:guide>
        <p15:guide id="6" pos="2109">
          <p15:clr>
            <a:schemeClr val="accent4"/>
          </p15:clr>
        </p15:guide>
        <p15:guide id="7" pos="1882">
          <p15:clr>
            <a:schemeClr val="accent4"/>
          </p15:clr>
        </p15:guide>
        <p15:guide id="8" pos="3649">
          <p15:clr>
            <a:schemeClr val="accent4"/>
          </p15:clr>
        </p15:guide>
        <p15:guide id="9" pos="3876">
          <p15:clr>
            <a:schemeClr val="accent4"/>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_2 1 1">
  <p:cSld name="CUSTOM_1_1_1">
    <p:spTree>
      <p:nvGrpSpPr>
        <p:cNvPr id="58" name="Shape 58"/>
        <p:cNvGrpSpPr/>
        <p:nvPr/>
      </p:nvGrpSpPr>
      <p:grpSpPr>
        <a:xfrm>
          <a:off x="0" y="0"/>
          <a:ext cx="0" cy="0"/>
          <a:chOff x="0" y="0"/>
          <a:chExt cx="0" cy="0"/>
        </a:xfrm>
      </p:grpSpPr>
      <p:sp>
        <p:nvSpPr>
          <p:cNvPr id="59" name="Google Shape;59;p18"/>
          <p:cNvSpPr/>
          <p:nvPr/>
        </p:nvSpPr>
        <p:spPr>
          <a:xfrm>
            <a:off x="-265050" y="2167675"/>
            <a:ext cx="28500" cy="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993">
          <p15:clr>
            <a:schemeClr val="accent4"/>
          </p15:clr>
        </p15:guide>
        <p15:guide id="2" pos="2767">
          <p15:clr>
            <a:schemeClr val="accent4"/>
          </p15:clr>
        </p15:guide>
        <p15:guide id="3" pos="2880">
          <p15:clr>
            <a:srgbClr val="6AA84F"/>
          </p15:clr>
        </p15:guide>
        <p15:guide id="4" pos="1996">
          <p15:clr>
            <a:srgbClr val="93C47D"/>
          </p15:clr>
        </p15:guide>
        <p15:guide id="5" pos="3762">
          <p15:clr>
            <a:srgbClr val="6AA84F"/>
          </p15:clr>
        </p15:guide>
        <p15:guide id="6" pos="2109">
          <p15:clr>
            <a:schemeClr val="accent4"/>
          </p15:clr>
        </p15:guide>
        <p15:guide id="7" pos="1882">
          <p15:clr>
            <a:schemeClr val="accent4"/>
          </p15:clr>
        </p15:guide>
        <p15:guide id="8" pos="3649">
          <p15:clr>
            <a:schemeClr val="accent4"/>
          </p15:clr>
        </p15:guide>
        <p15:guide id="9" pos="3876">
          <p15:clr>
            <a:schemeClr val="accent4"/>
          </p15:clr>
        </p15:guide>
        <p15:guide id="10" orient="horz" pos="426">
          <p15:clr>
            <a:srgbClr val="B7B7B7"/>
          </p15:clr>
        </p15:guide>
        <p15:guide id="11" orient="horz" pos="625">
          <p15:clr>
            <a:srgbClr val="B7B7B7"/>
          </p15:clr>
        </p15:guide>
        <p15:guide id="12" orient="horz" pos="824">
          <p15:clr>
            <a:srgbClr val="B7B7B7"/>
          </p15:clr>
        </p15:guide>
        <p15:guide id="13" orient="horz" pos="1023">
          <p15:clr>
            <a:srgbClr val="B7B7B7"/>
          </p15:clr>
        </p15:guide>
        <p15:guide id="14" orient="horz" pos="1222">
          <p15:clr>
            <a:srgbClr val="B7B7B7"/>
          </p15:clr>
        </p15:guide>
        <p15:guide id="15" orient="horz" pos="1421">
          <p15:clr>
            <a:srgbClr val="B7B7B7"/>
          </p15:clr>
        </p15:guide>
        <p15:guide id="16" orient="horz" pos="1620">
          <p15:clr>
            <a:srgbClr val="B7B7B7"/>
          </p15:clr>
        </p15:guide>
        <p15:guide id="17" orient="horz" pos="1819">
          <p15:clr>
            <a:srgbClr val="B7B7B7"/>
          </p15:clr>
        </p15:guide>
        <p15:guide id="18" orient="horz" pos="2018">
          <p15:clr>
            <a:srgbClr val="B7B7B7"/>
          </p15:clr>
        </p15:guide>
        <p15:guide id="19" orient="horz" pos="2217">
          <p15:clr>
            <a:srgbClr val="B7B7B7"/>
          </p15:clr>
        </p15:guide>
        <p15:guide id="20" orient="horz" pos="2416">
          <p15:clr>
            <a:srgbClr val="B7B7B7"/>
          </p15:clr>
        </p15:guide>
        <p15:guide id="21" orient="horz" pos="2615">
          <p15:clr>
            <a:srgbClr val="B7B7B7"/>
          </p15:clr>
        </p15:guide>
        <p15:guide id="22" orient="horz" pos="2814">
          <p15:clr>
            <a:srgbClr val="B7B7B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0" name="Shape 6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екст 2">
  <p:cSld name="TITLE_AND_BODY_2">
    <p:spTree>
      <p:nvGrpSpPr>
        <p:cNvPr id="61" name="Shape 61"/>
        <p:cNvGrpSpPr/>
        <p:nvPr/>
      </p:nvGrpSpPr>
      <p:grpSpPr>
        <a:xfrm>
          <a:off x="0" y="0"/>
          <a:ext cx="0" cy="0"/>
          <a:chOff x="0" y="0"/>
          <a:chExt cx="0" cy="0"/>
        </a:xfrm>
      </p:grpSpPr>
      <p:sp>
        <p:nvSpPr>
          <p:cNvPr id="62" name="Google Shape;62;p20"/>
          <p:cNvSpPr txBox="1"/>
          <p:nvPr>
            <p:ph type="title"/>
          </p:nvPr>
        </p:nvSpPr>
        <p:spPr>
          <a:xfrm>
            <a:off x="4775425" y="323825"/>
            <a:ext cx="3673500" cy="1538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20"/>
          <p:cNvSpPr txBox="1"/>
          <p:nvPr>
            <p:ph idx="1" type="body"/>
          </p:nvPr>
        </p:nvSpPr>
        <p:spPr>
          <a:xfrm>
            <a:off x="5062087" y="1988175"/>
            <a:ext cx="3770100" cy="27126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64" name="Shape 64"/>
        <p:cNvGrpSpPr/>
        <p:nvPr/>
      </p:nvGrpSpPr>
      <p:grpSpPr>
        <a:xfrm>
          <a:off x="0" y="0"/>
          <a:ext cx="0" cy="0"/>
          <a:chOff x="0" y="0"/>
          <a:chExt cx="0" cy="0"/>
        </a:xfrm>
      </p:grpSpPr>
      <p:sp>
        <p:nvSpPr>
          <p:cNvPr id="65" name="Google Shape;65;p21"/>
          <p:cNvSpPr txBox="1"/>
          <p:nvPr>
            <p:ph type="title"/>
          </p:nvPr>
        </p:nvSpPr>
        <p:spPr>
          <a:xfrm>
            <a:off x="360000" y="323825"/>
            <a:ext cx="4143000" cy="1538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21"/>
          <p:cNvSpPr txBox="1"/>
          <p:nvPr>
            <p:ph idx="1" type="body"/>
          </p:nvPr>
        </p:nvSpPr>
        <p:spPr>
          <a:xfrm>
            <a:off x="652755" y="1988175"/>
            <a:ext cx="3850200" cy="27126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7" name="Google Shape;67;p21"/>
          <p:cNvSpPr txBox="1"/>
          <p:nvPr>
            <p:ph idx="12" type="sldNum"/>
          </p:nvPr>
        </p:nvSpPr>
        <p:spPr>
          <a:xfrm>
            <a:off x="8283608" y="47007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8" name="Shape 68"/>
        <p:cNvGrpSpPr/>
        <p:nvPr/>
      </p:nvGrpSpPr>
      <p:grpSpPr>
        <a:xfrm>
          <a:off x="0" y="0"/>
          <a:ext cx="0" cy="0"/>
          <a:chOff x="0" y="0"/>
          <a:chExt cx="0" cy="0"/>
        </a:xfrm>
      </p:grpSpPr>
      <p:sp>
        <p:nvSpPr>
          <p:cNvPr id="69" name="Google Shape;69;p22"/>
          <p:cNvSpPr/>
          <p:nvPr/>
        </p:nvSpPr>
        <p:spPr>
          <a:xfrm>
            <a:off x="0" y="0"/>
            <a:ext cx="9144000" cy="51435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Open Sans"/>
              <a:ea typeface="Open Sans"/>
              <a:cs typeface="Open Sans"/>
              <a:sym typeface="Open Sans"/>
            </a:endParaRPr>
          </a:p>
        </p:txBody>
      </p:sp>
      <p:sp>
        <p:nvSpPr>
          <p:cNvPr id="70" name="Google Shape;70;p22"/>
          <p:cNvSpPr/>
          <p:nvPr/>
        </p:nvSpPr>
        <p:spPr>
          <a:xfrm>
            <a:off x="180000" y="193500"/>
            <a:ext cx="8784000" cy="4756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Open Sans"/>
              <a:ea typeface="Open Sans"/>
              <a:cs typeface="Open Sans"/>
              <a:sym typeface="Open Sans"/>
            </a:endParaRPr>
          </a:p>
        </p:txBody>
      </p:sp>
      <p:sp>
        <p:nvSpPr>
          <p:cNvPr id="71" name="Google Shape;71;p22"/>
          <p:cNvSpPr txBox="1"/>
          <p:nvPr>
            <p:ph type="title"/>
          </p:nvPr>
        </p:nvSpPr>
        <p:spPr>
          <a:xfrm>
            <a:off x="622450" y="357100"/>
            <a:ext cx="6111600" cy="14622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2800"/>
              <a:buFont typeface="Montserrat"/>
              <a:buNone/>
              <a:defRPr sz="2800">
                <a:solidFill>
                  <a:schemeClr val="dk2"/>
                </a:solidFill>
                <a:latin typeface="Montserrat"/>
                <a:ea typeface="Montserrat"/>
                <a:cs typeface="Montserrat"/>
                <a:sym typeface="Montserrat"/>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22"/>
          <p:cNvSpPr txBox="1"/>
          <p:nvPr>
            <p:ph idx="1" type="body"/>
          </p:nvPr>
        </p:nvSpPr>
        <p:spPr>
          <a:xfrm>
            <a:off x="634825" y="1045100"/>
            <a:ext cx="6111600" cy="24219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0000"/>
              </a:buClr>
              <a:buSzPts val="2100"/>
              <a:buFont typeface="Montserrat"/>
              <a:buChar char="▶"/>
              <a:defRPr sz="1400">
                <a:solidFill>
                  <a:srgbClr val="000000"/>
                </a:solidFill>
                <a:latin typeface="Montserrat"/>
                <a:ea typeface="Montserrat"/>
                <a:cs typeface="Montserrat"/>
                <a:sym typeface="Montserrat"/>
              </a:defRPr>
            </a:lvl1pPr>
            <a:lvl2pPr indent="-342900" lvl="1" marL="914400" rtl="0" algn="l">
              <a:lnSpc>
                <a:spcPct val="115000"/>
              </a:lnSpc>
              <a:spcBef>
                <a:spcPts val="400"/>
              </a:spcBef>
              <a:spcAft>
                <a:spcPts val="0"/>
              </a:spcAft>
              <a:buClr>
                <a:srgbClr val="000000"/>
              </a:buClr>
              <a:buSzPts val="1800"/>
              <a:buFont typeface="Roboto"/>
              <a:buChar char="▸"/>
              <a:defRPr sz="1200">
                <a:solidFill>
                  <a:srgbClr val="000000"/>
                </a:solidFill>
                <a:latin typeface="Roboto"/>
                <a:ea typeface="Roboto"/>
                <a:cs typeface="Roboto"/>
                <a:sym typeface="Roboto"/>
              </a:defRPr>
            </a:lvl2pPr>
            <a:lvl3pPr indent="-292100" lvl="2" marL="1371600" rtl="0" algn="l">
              <a:lnSpc>
                <a:spcPct val="90000"/>
              </a:lnSpc>
              <a:spcBef>
                <a:spcPts val="400"/>
              </a:spcBef>
              <a:spcAft>
                <a:spcPts val="0"/>
              </a:spcAft>
              <a:buClr>
                <a:srgbClr val="000000"/>
              </a:buClr>
              <a:buSzPts val="1000"/>
              <a:buFont typeface="Roboto"/>
              <a:buChar char="▹"/>
              <a:defRPr sz="1000">
                <a:solidFill>
                  <a:srgbClr val="000000"/>
                </a:solidFill>
                <a:latin typeface="Roboto"/>
                <a:ea typeface="Roboto"/>
                <a:cs typeface="Roboto"/>
                <a:sym typeface="Roboto"/>
              </a:defRPr>
            </a:lvl3pPr>
            <a:lvl4pPr indent="-285750" lvl="3" marL="1828800" rtl="0" algn="l">
              <a:lnSpc>
                <a:spcPct val="90000"/>
              </a:lnSpc>
              <a:spcBef>
                <a:spcPts val="400"/>
              </a:spcBef>
              <a:spcAft>
                <a:spcPts val="0"/>
              </a:spcAft>
              <a:buSzPts val="900"/>
              <a:buFont typeface="Roboto"/>
              <a:buChar char="▸"/>
              <a:defRPr sz="900">
                <a:latin typeface="Roboto"/>
                <a:ea typeface="Roboto"/>
                <a:cs typeface="Roboto"/>
                <a:sym typeface="Roboto"/>
              </a:defRPr>
            </a:lvl4pPr>
            <a:lvl5pPr indent="-279400" lvl="4" marL="2286000" rtl="0" algn="l">
              <a:lnSpc>
                <a:spcPct val="90000"/>
              </a:lnSpc>
              <a:spcBef>
                <a:spcPts val="400"/>
              </a:spcBef>
              <a:spcAft>
                <a:spcPts val="0"/>
              </a:spcAft>
              <a:buSzPts val="800"/>
              <a:buFont typeface="Roboto"/>
              <a:buChar char="▹"/>
              <a:defRPr sz="800">
                <a:latin typeface="Roboto"/>
                <a:ea typeface="Roboto"/>
                <a:cs typeface="Roboto"/>
                <a:sym typeface="Roboto"/>
              </a:defRPr>
            </a:lvl5pPr>
            <a:lvl6pPr indent="-273050" lvl="5" marL="2743200" rtl="0" algn="l">
              <a:lnSpc>
                <a:spcPct val="90000"/>
              </a:lnSpc>
              <a:spcBef>
                <a:spcPts val="400"/>
              </a:spcBef>
              <a:spcAft>
                <a:spcPts val="0"/>
              </a:spcAft>
              <a:buSzPts val="700"/>
              <a:buFont typeface="Montserrat"/>
              <a:buChar char="▸"/>
              <a:defRPr sz="700">
                <a:latin typeface="Montserrat"/>
                <a:ea typeface="Montserrat"/>
                <a:cs typeface="Montserrat"/>
                <a:sym typeface="Montserrat"/>
              </a:defRPr>
            </a:lvl6pPr>
            <a:lvl7pPr indent="-266700" lvl="6" marL="3200400" rtl="0" algn="l">
              <a:lnSpc>
                <a:spcPct val="90000"/>
              </a:lnSpc>
              <a:spcBef>
                <a:spcPts val="400"/>
              </a:spcBef>
              <a:spcAft>
                <a:spcPts val="0"/>
              </a:spcAft>
              <a:buSzPts val="600"/>
              <a:buFont typeface="Roboto"/>
              <a:buChar char="▹"/>
              <a:defRPr sz="600">
                <a:latin typeface="Roboto"/>
                <a:ea typeface="Roboto"/>
                <a:cs typeface="Roboto"/>
                <a:sym typeface="Roboto"/>
              </a:defRPr>
            </a:lvl7pPr>
            <a:lvl8pPr indent="-266700" lvl="7" marL="3657600" rtl="0" algn="l">
              <a:lnSpc>
                <a:spcPct val="90000"/>
              </a:lnSpc>
              <a:spcBef>
                <a:spcPts val="400"/>
              </a:spcBef>
              <a:spcAft>
                <a:spcPts val="0"/>
              </a:spcAft>
              <a:buSzPts val="600"/>
              <a:buFont typeface="Roboto"/>
              <a:buChar char="▸"/>
              <a:defRPr sz="600">
                <a:latin typeface="Roboto"/>
                <a:ea typeface="Roboto"/>
                <a:cs typeface="Roboto"/>
                <a:sym typeface="Roboto"/>
              </a:defRPr>
            </a:lvl8pPr>
            <a:lvl9pPr indent="-266700" lvl="8" marL="4114800" rtl="0" algn="l">
              <a:lnSpc>
                <a:spcPct val="90000"/>
              </a:lnSpc>
              <a:spcBef>
                <a:spcPts val="400"/>
              </a:spcBef>
              <a:spcAft>
                <a:spcPts val="0"/>
              </a:spcAft>
              <a:buSzPts val="600"/>
              <a:buFont typeface="Roboto"/>
              <a:buChar char="▸"/>
              <a:defRPr sz="600">
                <a:latin typeface="Roboto"/>
                <a:ea typeface="Roboto"/>
                <a:cs typeface="Roboto"/>
                <a:sym typeface="Roboto"/>
              </a:defRPr>
            </a:lvl9pPr>
          </a:lstStyle>
          <a:p/>
        </p:txBody>
      </p:sp>
      <p:sp>
        <p:nvSpPr>
          <p:cNvPr id="73" name="Google Shape;73;p22"/>
          <p:cNvSpPr txBox="1"/>
          <p:nvPr>
            <p:ph idx="12" type="sldNum"/>
          </p:nvPr>
        </p:nvSpPr>
        <p:spPr>
          <a:xfrm>
            <a:off x="8895248" y="4944600"/>
            <a:ext cx="248700" cy="198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22"/>
          <p:cNvSpPr txBox="1"/>
          <p:nvPr/>
        </p:nvSpPr>
        <p:spPr>
          <a:xfrm>
            <a:off x="175400" y="4944600"/>
            <a:ext cx="8864700" cy="198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oboto"/>
                <a:ea typeface="Roboto"/>
                <a:cs typeface="Roboto"/>
                <a:sym typeface="Roboto"/>
              </a:rPr>
              <a:t>2018 © Алгоритмика</a:t>
            </a:r>
            <a:endParaRPr b="0" i="0" sz="800" u="none" cap="none" strike="noStrike">
              <a:solidFill>
                <a:srgbClr val="000000"/>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4">
    <p:spTree>
      <p:nvGrpSpPr>
        <p:cNvPr id="75" name="Shape 75"/>
        <p:cNvGrpSpPr/>
        <p:nvPr/>
      </p:nvGrpSpPr>
      <p:grpSpPr>
        <a:xfrm>
          <a:off x="0" y="0"/>
          <a:ext cx="0" cy="0"/>
          <a:chOff x="0" y="0"/>
          <a:chExt cx="0" cy="0"/>
        </a:xfrm>
      </p:grpSpPr>
      <p:sp>
        <p:nvSpPr>
          <p:cNvPr id="76" name="Google Shape;76;p23"/>
          <p:cNvSpPr txBox="1"/>
          <p:nvPr>
            <p:ph type="title"/>
          </p:nvPr>
        </p:nvSpPr>
        <p:spPr>
          <a:xfrm>
            <a:off x="360000" y="323825"/>
            <a:ext cx="4143000" cy="1538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400"/>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23"/>
          <p:cNvSpPr txBox="1"/>
          <p:nvPr>
            <p:ph idx="1" type="body"/>
          </p:nvPr>
        </p:nvSpPr>
        <p:spPr>
          <a:xfrm>
            <a:off x="652755" y="1988175"/>
            <a:ext cx="3850200" cy="2712600"/>
          </a:xfrm>
          <a:prstGeom prst="rect">
            <a:avLst/>
          </a:prstGeom>
          <a:noFill/>
          <a:ln>
            <a:noFill/>
          </a:ln>
        </p:spPr>
        <p:txBody>
          <a:bodyPr anchorCtr="0" anchor="t" bIns="34275" lIns="68575" spcFirstLastPara="1" rIns="68575" wrap="square" tIns="34275">
            <a:noAutofit/>
          </a:bodyPr>
          <a:lstStyle>
            <a:lvl1pPr indent="-342900" lvl="0" marL="457200" rtl="0" algn="l">
              <a:lnSpc>
                <a:spcPct val="100000"/>
              </a:lnSpc>
              <a:spcBef>
                <a:spcPts val="800"/>
              </a:spcBef>
              <a:spcAft>
                <a:spcPts val="0"/>
              </a:spcAft>
              <a:buSzPts val="1800"/>
              <a:buChar char="•"/>
              <a:defRPr/>
            </a:lvl1pPr>
            <a:lvl2pPr indent="-330200" lvl="1" marL="914400" rtl="0" algn="l">
              <a:lnSpc>
                <a:spcPct val="100000"/>
              </a:lnSpc>
              <a:spcBef>
                <a:spcPts val="400"/>
              </a:spcBef>
              <a:spcAft>
                <a:spcPts val="0"/>
              </a:spcAft>
              <a:buSzPts val="1600"/>
              <a:buChar char="•"/>
              <a:defRPr/>
            </a:lvl2pPr>
            <a:lvl3pPr indent="-317500" lvl="2" marL="1371600" rtl="0" algn="l">
              <a:lnSpc>
                <a:spcPct val="100000"/>
              </a:lnSpc>
              <a:spcBef>
                <a:spcPts val="400"/>
              </a:spcBef>
              <a:spcAft>
                <a:spcPts val="0"/>
              </a:spcAft>
              <a:buSzPts val="1400"/>
              <a:buChar char="•"/>
              <a:defRPr/>
            </a:lvl3pPr>
            <a:lvl4pPr indent="-304800" lvl="3" marL="1828800" rtl="0" algn="l">
              <a:lnSpc>
                <a:spcPct val="100000"/>
              </a:lnSpc>
              <a:spcBef>
                <a:spcPts val="400"/>
              </a:spcBef>
              <a:spcAft>
                <a:spcPts val="0"/>
              </a:spcAft>
              <a:buSzPts val="1200"/>
              <a:buChar char="•"/>
              <a:defRPr/>
            </a:lvl4pPr>
            <a:lvl5pPr indent="-298450" lvl="4" marL="2286000" rtl="0" algn="l">
              <a:lnSpc>
                <a:spcPct val="100000"/>
              </a:lnSpc>
              <a:spcBef>
                <a:spcPts val="400"/>
              </a:spcBef>
              <a:spcAft>
                <a:spcPts val="0"/>
              </a:spcAft>
              <a:buSzPts val="1100"/>
              <a:buChar char="•"/>
              <a:defRPr/>
            </a:lvl5pPr>
            <a:lvl6pPr indent="-292100" lvl="5" marL="2743200" rtl="0" algn="l">
              <a:lnSpc>
                <a:spcPct val="100000"/>
              </a:lnSpc>
              <a:spcBef>
                <a:spcPts val="400"/>
              </a:spcBef>
              <a:spcAft>
                <a:spcPts val="0"/>
              </a:spcAft>
              <a:buSzPts val="1000"/>
              <a:buChar char="•"/>
              <a:defRPr/>
            </a:lvl6pPr>
            <a:lvl7pPr indent="-292100" lvl="6" marL="3200400" rtl="0" algn="l">
              <a:lnSpc>
                <a:spcPct val="100000"/>
              </a:lnSpc>
              <a:spcBef>
                <a:spcPts val="400"/>
              </a:spcBef>
              <a:spcAft>
                <a:spcPts val="0"/>
              </a:spcAft>
              <a:buSzPts val="1000"/>
              <a:buChar char="•"/>
              <a:defRPr/>
            </a:lvl7pPr>
            <a:lvl8pPr indent="-285750" lvl="7" marL="3657600" rtl="0" algn="l">
              <a:lnSpc>
                <a:spcPct val="100000"/>
              </a:lnSpc>
              <a:spcBef>
                <a:spcPts val="400"/>
              </a:spcBef>
              <a:spcAft>
                <a:spcPts val="0"/>
              </a:spcAft>
              <a:buSzPts val="900"/>
              <a:buChar char="•"/>
              <a:defRPr/>
            </a:lvl8pPr>
            <a:lvl9pPr indent="-279400" lvl="8" marL="4114800" rtl="0" algn="l">
              <a:lnSpc>
                <a:spcPct val="100000"/>
              </a:lnSpc>
              <a:spcBef>
                <a:spcPts val="400"/>
              </a:spcBef>
              <a:spcAft>
                <a:spcPts val="0"/>
              </a:spcAft>
              <a:buSzPts val="800"/>
              <a:buChar char="•"/>
              <a:defRPr/>
            </a:lvl9pPr>
          </a:lstStyle>
          <a:p/>
        </p:txBody>
      </p:sp>
      <p:sp>
        <p:nvSpPr>
          <p:cNvPr id="78" name="Google Shape;78;p23"/>
          <p:cNvSpPr txBox="1"/>
          <p:nvPr>
            <p:ph idx="12" type="sldNum"/>
          </p:nvPr>
        </p:nvSpPr>
        <p:spPr>
          <a:xfrm>
            <a:off x="8283608" y="4700792"/>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5">
    <p:spTree>
      <p:nvGrpSpPr>
        <p:cNvPr id="79" name="Shape 79"/>
        <p:cNvGrpSpPr/>
        <p:nvPr/>
      </p:nvGrpSpPr>
      <p:grpSpPr>
        <a:xfrm>
          <a:off x="0" y="0"/>
          <a:ext cx="0" cy="0"/>
          <a:chOff x="0" y="0"/>
          <a:chExt cx="0" cy="0"/>
        </a:xfrm>
      </p:grpSpPr>
      <p:sp>
        <p:nvSpPr>
          <p:cNvPr id="80" name="Google Shape;80;p24"/>
          <p:cNvSpPr txBox="1"/>
          <p:nvPr>
            <p:ph type="title"/>
          </p:nvPr>
        </p:nvSpPr>
        <p:spPr>
          <a:xfrm>
            <a:off x="360000" y="323825"/>
            <a:ext cx="4143000" cy="1538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400"/>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24"/>
          <p:cNvSpPr txBox="1"/>
          <p:nvPr>
            <p:ph idx="1" type="body"/>
          </p:nvPr>
        </p:nvSpPr>
        <p:spPr>
          <a:xfrm>
            <a:off x="652755" y="1988175"/>
            <a:ext cx="3850200" cy="2712600"/>
          </a:xfrm>
          <a:prstGeom prst="rect">
            <a:avLst/>
          </a:prstGeom>
          <a:noFill/>
          <a:ln>
            <a:noFill/>
          </a:ln>
        </p:spPr>
        <p:txBody>
          <a:bodyPr anchorCtr="0" anchor="t" bIns="34275" lIns="68575" spcFirstLastPara="1" rIns="68575" wrap="square" tIns="34275">
            <a:noAutofit/>
          </a:bodyPr>
          <a:lstStyle>
            <a:lvl1pPr indent="-342900" lvl="0" marL="457200" rtl="0" algn="l">
              <a:lnSpc>
                <a:spcPct val="100000"/>
              </a:lnSpc>
              <a:spcBef>
                <a:spcPts val="800"/>
              </a:spcBef>
              <a:spcAft>
                <a:spcPts val="0"/>
              </a:spcAft>
              <a:buSzPts val="1800"/>
              <a:buChar char="•"/>
              <a:defRPr/>
            </a:lvl1pPr>
            <a:lvl2pPr indent="-330200" lvl="1" marL="914400" rtl="0" algn="l">
              <a:lnSpc>
                <a:spcPct val="100000"/>
              </a:lnSpc>
              <a:spcBef>
                <a:spcPts val="400"/>
              </a:spcBef>
              <a:spcAft>
                <a:spcPts val="0"/>
              </a:spcAft>
              <a:buSzPts val="1600"/>
              <a:buChar char="•"/>
              <a:defRPr/>
            </a:lvl2pPr>
            <a:lvl3pPr indent="-317500" lvl="2" marL="1371600" rtl="0" algn="l">
              <a:lnSpc>
                <a:spcPct val="100000"/>
              </a:lnSpc>
              <a:spcBef>
                <a:spcPts val="400"/>
              </a:spcBef>
              <a:spcAft>
                <a:spcPts val="0"/>
              </a:spcAft>
              <a:buSzPts val="1400"/>
              <a:buChar char="•"/>
              <a:defRPr/>
            </a:lvl3pPr>
            <a:lvl4pPr indent="-304800" lvl="3" marL="1828800" rtl="0" algn="l">
              <a:lnSpc>
                <a:spcPct val="100000"/>
              </a:lnSpc>
              <a:spcBef>
                <a:spcPts val="400"/>
              </a:spcBef>
              <a:spcAft>
                <a:spcPts val="0"/>
              </a:spcAft>
              <a:buSzPts val="1200"/>
              <a:buChar char="•"/>
              <a:defRPr/>
            </a:lvl4pPr>
            <a:lvl5pPr indent="-298450" lvl="4" marL="2286000" rtl="0" algn="l">
              <a:lnSpc>
                <a:spcPct val="100000"/>
              </a:lnSpc>
              <a:spcBef>
                <a:spcPts val="400"/>
              </a:spcBef>
              <a:spcAft>
                <a:spcPts val="0"/>
              </a:spcAft>
              <a:buSzPts val="1100"/>
              <a:buChar char="•"/>
              <a:defRPr/>
            </a:lvl5pPr>
            <a:lvl6pPr indent="-292100" lvl="5" marL="2743200" rtl="0" algn="l">
              <a:lnSpc>
                <a:spcPct val="100000"/>
              </a:lnSpc>
              <a:spcBef>
                <a:spcPts val="400"/>
              </a:spcBef>
              <a:spcAft>
                <a:spcPts val="0"/>
              </a:spcAft>
              <a:buSzPts val="1000"/>
              <a:buChar char="•"/>
              <a:defRPr/>
            </a:lvl6pPr>
            <a:lvl7pPr indent="-292100" lvl="6" marL="3200400" rtl="0" algn="l">
              <a:lnSpc>
                <a:spcPct val="100000"/>
              </a:lnSpc>
              <a:spcBef>
                <a:spcPts val="400"/>
              </a:spcBef>
              <a:spcAft>
                <a:spcPts val="0"/>
              </a:spcAft>
              <a:buSzPts val="1000"/>
              <a:buChar char="•"/>
              <a:defRPr/>
            </a:lvl7pPr>
            <a:lvl8pPr indent="-285750" lvl="7" marL="3657600" rtl="0" algn="l">
              <a:lnSpc>
                <a:spcPct val="100000"/>
              </a:lnSpc>
              <a:spcBef>
                <a:spcPts val="400"/>
              </a:spcBef>
              <a:spcAft>
                <a:spcPts val="0"/>
              </a:spcAft>
              <a:buSzPts val="900"/>
              <a:buChar char="•"/>
              <a:defRPr/>
            </a:lvl8pPr>
            <a:lvl9pPr indent="-279400" lvl="8" marL="4114800" rtl="0" algn="l">
              <a:lnSpc>
                <a:spcPct val="100000"/>
              </a:lnSpc>
              <a:spcBef>
                <a:spcPts val="400"/>
              </a:spcBef>
              <a:spcAft>
                <a:spcPts val="0"/>
              </a:spcAft>
              <a:buSzPts val="800"/>
              <a:buChar char="•"/>
              <a:defRPr/>
            </a:lvl9pPr>
          </a:lstStyle>
          <a:p/>
        </p:txBody>
      </p:sp>
      <p:sp>
        <p:nvSpPr>
          <p:cNvPr id="82" name="Google Shape;82;p24"/>
          <p:cNvSpPr txBox="1"/>
          <p:nvPr>
            <p:ph idx="12" type="sldNum"/>
          </p:nvPr>
        </p:nvSpPr>
        <p:spPr>
          <a:xfrm>
            <a:off x="8283608" y="4700792"/>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6">
    <p:spTree>
      <p:nvGrpSpPr>
        <p:cNvPr id="83" name="Shape 83"/>
        <p:cNvGrpSpPr/>
        <p:nvPr/>
      </p:nvGrpSpPr>
      <p:grpSpPr>
        <a:xfrm>
          <a:off x="0" y="0"/>
          <a:ext cx="0" cy="0"/>
          <a:chOff x="0" y="0"/>
          <a:chExt cx="0" cy="0"/>
        </a:xfrm>
      </p:grpSpPr>
      <p:sp>
        <p:nvSpPr>
          <p:cNvPr id="84" name="Google Shape;84;p25"/>
          <p:cNvSpPr txBox="1"/>
          <p:nvPr>
            <p:ph type="title"/>
          </p:nvPr>
        </p:nvSpPr>
        <p:spPr>
          <a:xfrm>
            <a:off x="360000" y="323825"/>
            <a:ext cx="4143000" cy="1538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25"/>
          <p:cNvSpPr txBox="1"/>
          <p:nvPr>
            <p:ph idx="1" type="body"/>
          </p:nvPr>
        </p:nvSpPr>
        <p:spPr>
          <a:xfrm>
            <a:off x="652755" y="1988175"/>
            <a:ext cx="3850200" cy="27126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6" name="Google Shape;86;p25"/>
          <p:cNvSpPr txBox="1"/>
          <p:nvPr>
            <p:ph idx="12" type="sldNum"/>
          </p:nvPr>
        </p:nvSpPr>
        <p:spPr>
          <a:xfrm>
            <a:off x="8283608" y="47007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27">
          <p15:clr>
            <a:schemeClr val="accent3"/>
          </p15:clr>
        </p15:guide>
        <p15:guide id="2" orient="horz" pos="227">
          <p15:clr>
            <a:schemeClr val="accent3"/>
          </p15:clr>
        </p15:guide>
        <p15:guide id="3" orient="horz" pos="3013">
          <p15:clr>
            <a:schemeClr val="accent3"/>
          </p15:clr>
        </p15:guide>
        <p15:guide id="4" pos="5533">
          <p15:clr>
            <a:schemeClr val="accent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jpg"/><Relationship Id="rId6"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grpSp>
        <p:nvGrpSpPr>
          <p:cNvPr id="91" name="Google Shape;91;p26"/>
          <p:cNvGrpSpPr/>
          <p:nvPr/>
        </p:nvGrpSpPr>
        <p:grpSpPr>
          <a:xfrm>
            <a:off x="7814798" y="175164"/>
            <a:ext cx="1162236" cy="4798825"/>
            <a:chOff x="4572000" y="241250"/>
            <a:chExt cx="1263300" cy="4798825"/>
          </a:xfrm>
        </p:grpSpPr>
        <p:sp>
          <p:nvSpPr>
            <p:cNvPr id="92" name="Google Shape;92;p26"/>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6"/>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6"/>
          <p:cNvSpPr txBox="1"/>
          <p:nvPr/>
        </p:nvSpPr>
        <p:spPr>
          <a:xfrm>
            <a:off x="341063" y="310638"/>
            <a:ext cx="70434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800">
                <a:latin typeface="Montserrat"/>
                <a:ea typeface="Montserrat"/>
                <a:cs typeface="Montserrat"/>
                <a:sym typeface="Montserrat"/>
              </a:rPr>
              <a:t>Assigning roles</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sp>
        <p:nvSpPr>
          <p:cNvPr id="95" name="Google Shape;95;p26"/>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Project </a:t>
            </a:r>
            <a:endParaRPr b="1" sz="18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FFFFFF"/>
                </a:solidFill>
                <a:latin typeface="Montserrat"/>
                <a:ea typeface="Montserrat"/>
                <a:cs typeface="Montserrat"/>
                <a:sym typeface="Montserrat"/>
              </a:rPr>
              <a:t>presentation</a:t>
            </a:r>
            <a:endParaRPr b="1" sz="1800">
              <a:solidFill>
                <a:srgbClr val="FFFFFF"/>
              </a:solidFill>
              <a:latin typeface="Montserrat"/>
              <a:ea typeface="Montserrat"/>
              <a:cs typeface="Montserrat"/>
              <a:sym typeface="Montserrat"/>
            </a:endParaRPr>
          </a:p>
        </p:txBody>
      </p:sp>
      <p:pic>
        <p:nvPicPr>
          <p:cNvPr id="96" name="Google Shape;96;p26"/>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97" name="Google Shape;97;p26"/>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6"/>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6"/>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6"/>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6"/>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6"/>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6"/>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graphicFrame>
        <p:nvGraphicFramePr>
          <p:cNvPr id="106" name="Google Shape;106;p26"/>
          <p:cNvGraphicFramePr/>
          <p:nvPr/>
        </p:nvGraphicFramePr>
        <p:xfrm>
          <a:off x="360000" y="922225"/>
          <a:ext cx="3000000" cy="3000000"/>
        </p:xfrm>
        <a:graphic>
          <a:graphicData uri="http://schemas.openxmlformats.org/drawingml/2006/table">
            <a:tbl>
              <a:tblPr>
                <a:noFill/>
                <a:tableStyleId>{CC874885-E113-40AD-BEEF-A1D780D1E300}</a:tableStyleId>
              </a:tblPr>
              <a:tblGrid>
                <a:gridCol w="3619500"/>
                <a:gridCol w="3619500"/>
              </a:tblGrid>
              <a:tr h="381000">
                <a:tc>
                  <a:txBody>
                    <a:bodyPr/>
                    <a:lstStyle/>
                    <a:p>
                      <a:pPr indent="0" lvl="0" marL="0" rtl="0" algn="ctr">
                        <a:spcBef>
                          <a:spcPts val="0"/>
                        </a:spcBef>
                        <a:spcAft>
                          <a:spcPts val="0"/>
                        </a:spcAft>
                        <a:buNone/>
                      </a:pPr>
                      <a:r>
                        <a:rPr i="1" lang="en">
                          <a:latin typeface="Montserrat"/>
                          <a:ea typeface="Montserrat"/>
                          <a:cs typeface="Montserrat"/>
                          <a:sym typeface="Montserrat"/>
                        </a:rPr>
                        <a:t>Part of the talk</a:t>
                      </a:r>
                      <a:endParaRPr i="1">
                        <a:latin typeface="Montserrat"/>
                        <a:ea typeface="Montserrat"/>
                        <a:cs typeface="Montserrat"/>
                        <a:sym typeface="Montserrat"/>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Montserrat"/>
                          <a:ea typeface="Montserrat"/>
                          <a:cs typeface="Montserrat"/>
                          <a:sym typeface="Montserrat"/>
                        </a:rPr>
                        <a:t>Who tells it</a:t>
                      </a:r>
                      <a:endParaRPr i="1">
                        <a:latin typeface="Montserrat"/>
                        <a:ea typeface="Montserrat"/>
                        <a:cs typeface="Montserrat"/>
                        <a:sym typeface="Montserrat"/>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latin typeface="Montserrat"/>
                          <a:ea typeface="Montserrat"/>
                          <a:cs typeface="Montserrat"/>
                          <a:sym typeface="Montserrat"/>
                        </a:rPr>
                        <a:t>Introduction, project goal</a:t>
                      </a:r>
                      <a:endParaRPr sz="1300">
                        <a:latin typeface="Montserrat"/>
                        <a:ea typeface="Montserrat"/>
                        <a:cs typeface="Montserrat"/>
                        <a:sym typeface="Montserrat"/>
                      </a:endParaRPr>
                    </a:p>
                  </a:txBody>
                  <a:tcPr marT="91425" marB="91425" marR="91425" marL="91425">
                    <a:lnT cap="flat" cmpd="sng" w="28575">
                      <a:solidFill>
                        <a:schemeClr val="accent1"/>
                      </a:solidFill>
                      <a:prstDash val="solid"/>
                      <a:round/>
                      <a:headEnd len="sm" w="sm" type="none"/>
                      <a:tailEnd len="sm" w="sm" type="none"/>
                    </a:lnT>
                  </a:tcPr>
                </a:tc>
                <a:tc>
                  <a:txBody>
                    <a:bodyPr/>
                    <a:lstStyle/>
                    <a:p>
                      <a:pPr indent="0" lvl="0" marL="0" rtl="0" algn="l">
                        <a:spcBef>
                          <a:spcPts val="0"/>
                        </a:spcBef>
                        <a:spcAft>
                          <a:spcPts val="0"/>
                        </a:spcAft>
                        <a:buNone/>
                      </a:pPr>
                      <a:r>
                        <a:rPr lang="en">
                          <a:latin typeface="Montserrat"/>
                          <a:ea typeface="Montserrat"/>
                          <a:cs typeface="Montserrat"/>
                          <a:sym typeface="Montserrat"/>
                        </a:rPr>
                        <a:t>Richard</a:t>
                      </a:r>
                      <a:endParaRPr>
                        <a:latin typeface="Montserrat"/>
                        <a:ea typeface="Montserrat"/>
                        <a:cs typeface="Montserrat"/>
                        <a:sym typeface="Montserrat"/>
                      </a:endParaRPr>
                    </a:p>
                  </a:txBody>
                  <a:tcPr marT="91425" marB="91425" marR="91425" marL="91425">
                    <a:lnT cap="flat" cmpd="sng" w="28575">
                      <a:solidFill>
                        <a:schemeClr val="accent1"/>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300">
                          <a:latin typeface="Montserrat"/>
                          <a:ea typeface="Montserrat"/>
                          <a:cs typeface="Montserrat"/>
                          <a:sym typeface="Montserrat"/>
                        </a:rPr>
                        <a:t>What does the created software include? (mention the publishing of developments on GitHub and the license!)</a:t>
                      </a:r>
                      <a:endParaRPr sz="13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Korbyn</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sz="1300">
                          <a:latin typeface="Montserrat"/>
                          <a:ea typeface="Montserrat"/>
                          <a:cs typeface="Montserrat"/>
                          <a:sym typeface="Montserrat"/>
                        </a:rPr>
                        <a:t>Features of the developed project (how does it stand out from others?)</a:t>
                      </a:r>
                      <a:endParaRPr sz="13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Neel</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Demonstration of the project</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(interface and functionality overview)</a:t>
                      </a:r>
                      <a:endParaRPr sz="13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Prospects for the project</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(how can it be improved and expanded?)</a:t>
                      </a:r>
                      <a:endParaRPr sz="13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Satya</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sz="1300">
                          <a:latin typeface="Montserrat"/>
                          <a:ea typeface="Montserrat"/>
                          <a:cs typeface="Montserrat"/>
                          <a:sym typeface="Montserrat"/>
                        </a:rPr>
                        <a:t>Conclusion, answering questions</a:t>
                      </a:r>
                      <a:endParaRPr sz="13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Vlad</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35"/>
          <p:cNvGrpSpPr/>
          <p:nvPr/>
        </p:nvGrpSpPr>
        <p:grpSpPr>
          <a:xfrm>
            <a:off x="7814798" y="175164"/>
            <a:ext cx="1162236" cy="4798825"/>
            <a:chOff x="4572000" y="241250"/>
            <a:chExt cx="1263300" cy="4798825"/>
          </a:xfrm>
        </p:grpSpPr>
        <p:sp>
          <p:nvSpPr>
            <p:cNvPr id="266" name="Google Shape;266;p35"/>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5"/>
          <p:cNvSpPr txBox="1"/>
          <p:nvPr/>
        </p:nvSpPr>
        <p:spPr>
          <a:xfrm>
            <a:off x="341075" y="310650"/>
            <a:ext cx="73179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latin typeface="Montserrat"/>
                <a:ea typeface="Montserrat"/>
                <a:cs typeface="Montserrat"/>
                <a:sym typeface="Montserrat"/>
              </a:rPr>
              <a:t>Thank you for listening</a:t>
            </a:r>
            <a:endParaRPr b="1" sz="2600">
              <a:latin typeface="Montserrat"/>
              <a:ea typeface="Montserrat"/>
              <a:cs typeface="Montserrat"/>
              <a:sym typeface="Montserrat"/>
            </a:endParaRPr>
          </a:p>
        </p:txBody>
      </p:sp>
      <p:sp>
        <p:nvSpPr>
          <p:cNvPr id="269" name="Google Shape;269;p35"/>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270" name="Google Shape;270;p35"/>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271" name="Google Shape;271;p35"/>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5"/>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280" name="Google Shape;280;p35"/>
          <p:cNvSpPr txBox="1"/>
          <p:nvPr/>
        </p:nvSpPr>
        <p:spPr>
          <a:xfrm>
            <a:off x="277050" y="823100"/>
            <a:ext cx="743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a:ea typeface="Montserrat"/>
                <a:cs typeface="Montserrat"/>
                <a:sym typeface="Montserrat"/>
              </a:rPr>
              <a:t>We will be happy to answer your questions and get feedback.</a:t>
            </a:r>
            <a:endParaRPr sz="1600">
              <a:latin typeface="Montserrat"/>
              <a:ea typeface="Montserrat"/>
              <a:cs typeface="Montserrat"/>
              <a:sym typeface="Montserrat"/>
            </a:endParaRPr>
          </a:p>
        </p:txBody>
      </p:sp>
      <p:pic>
        <p:nvPicPr>
          <p:cNvPr id="281" name="Google Shape;281;p35"/>
          <p:cNvPicPr preferRelativeResize="0"/>
          <p:nvPr/>
        </p:nvPicPr>
        <p:blipFill rotWithShape="1">
          <a:blip r:embed="rId5">
            <a:alphaModFix/>
          </a:blip>
          <a:srcRect b="27413" l="0" r="55812" t="43854"/>
          <a:stretch/>
        </p:blipFill>
        <p:spPr>
          <a:xfrm>
            <a:off x="5155575" y="2426325"/>
            <a:ext cx="2401774" cy="2594077"/>
          </a:xfrm>
          <a:prstGeom prst="rect">
            <a:avLst/>
          </a:prstGeom>
          <a:noFill/>
          <a:ln>
            <a:noFill/>
          </a:ln>
        </p:spPr>
      </p:pic>
      <p:pic>
        <p:nvPicPr>
          <p:cNvPr id="282" name="Google Shape;282;p35"/>
          <p:cNvPicPr preferRelativeResize="0"/>
          <p:nvPr/>
        </p:nvPicPr>
        <p:blipFill rotWithShape="1">
          <a:blip r:embed="rId6">
            <a:alphaModFix/>
          </a:blip>
          <a:srcRect b="34141" l="0" r="63057" t="37537"/>
          <a:stretch/>
        </p:blipFill>
        <p:spPr>
          <a:xfrm>
            <a:off x="2679825" y="2426325"/>
            <a:ext cx="2475751" cy="24899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 name="Shape 110"/>
        <p:cNvGrpSpPr/>
        <p:nvPr/>
      </p:nvGrpSpPr>
      <p:grpSpPr>
        <a:xfrm>
          <a:off x="0" y="0"/>
          <a:ext cx="0" cy="0"/>
          <a:chOff x="0" y="0"/>
          <a:chExt cx="0" cy="0"/>
        </a:xfrm>
      </p:grpSpPr>
      <p:sp>
        <p:nvSpPr>
          <p:cNvPr id="111" name="Google Shape;111;p27"/>
          <p:cNvSpPr txBox="1"/>
          <p:nvPr/>
        </p:nvSpPr>
        <p:spPr>
          <a:xfrm>
            <a:off x="360000" y="1612700"/>
            <a:ext cx="7795200" cy="489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Template.</a:t>
            </a:r>
            <a:endParaRPr sz="2400">
              <a:solidFill>
                <a:srgbClr val="FFFFFF"/>
              </a:solidFill>
              <a:latin typeface="Montserrat"/>
              <a:ea typeface="Montserrat"/>
              <a:cs typeface="Montserrat"/>
              <a:sym typeface="Montserrat"/>
            </a:endParaRPr>
          </a:p>
        </p:txBody>
      </p:sp>
      <p:sp>
        <p:nvSpPr>
          <p:cNvPr id="112" name="Google Shape;112;p27"/>
          <p:cNvSpPr txBox="1"/>
          <p:nvPr/>
        </p:nvSpPr>
        <p:spPr>
          <a:xfrm>
            <a:off x="360000" y="2101750"/>
            <a:ext cx="8424000" cy="140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4100">
                <a:solidFill>
                  <a:srgbClr val="FFFFFF"/>
                </a:solidFill>
                <a:latin typeface="Montserrat"/>
                <a:ea typeface="Montserrat"/>
                <a:cs typeface="Montserrat"/>
                <a:sym typeface="Montserrat"/>
              </a:rPr>
              <a:t>Project </a:t>
            </a:r>
            <a:endParaRPr sz="4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4100">
                <a:solidFill>
                  <a:srgbClr val="FFFFFF"/>
                </a:solidFill>
                <a:latin typeface="Montserrat"/>
                <a:ea typeface="Montserrat"/>
                <a:cs typeface="Montserrat"/>
                <a:sym typeface="Montserrat"/>
              </a:rPr>
              <a:t>presentation</a:t>
            </a:r>
            <a:endParaRPr sz="4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4100">
              <a:solidFill>
                <a:srgbClr val="FFFFFF"/>
              </a:solidFill>
              <a:latin typeface="Montserrat"/>
              <a:ea typeface="Montserrat"/>
              <a:cs typeface="Montserrat"/>
              <a:sym typeface="Montserrat"/>
            </a:endParaRPr>
          </a:p>
        </p:txBody>
      </p:sp>
      <p:pic>
        <p:nvPicPr>
          <p:cNvPr id="113" name="Google Shape;113;p27"/>
          <p:cNvPicPr preferRelativeResize="0"/>
          <p:nvPr/>
        </p:nvPicPr>
        <p:blipFill>
          <a:blip r:embed="rId3">
            <a:alphaModFix/>
          </a:blip>
          <a:stretch>
            <a:fillRect/>
          </a:stretch>
        </p:blipFill>
        <p:spPr>
          <a:xfrm>
            <a:off x="359988" y="360000"/>
            <a:ext cx="1496723" cy="315975"/>
          </a:xfrm>
          <a:prstGeom prst="rect">
            <a:avLst/>
          </a:prstGeom>
          <a:noFill/>
          <a:ln>
            <a:noFill/>
          </a:ln>
        </p:spPr>
      </p:pic>
      <p:pic>
        <p:nvPicPr>
          <p:cNvPr id="114" name="Google Shape;114;p27"/>
          <p:cNvPicPr preferRelativeResize="0"/>
          <p:nvPr/>
        </p:nvPicPr>
        <p:blipFill>
          <a:blip r:embed="rId4">
            <a:alphaModFix/>
          </a:blip>
          <a:stretch>
            <a:fillRect/>
          </a:stretch>
        </p:blipFill>
        <p:spPr>
          <a:xfrm>
            <a:off x="360011" y="303675"/>
            <a:ext cx="19335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28"/>
          <p:cNvGrpSpPr/>
          <p:nvPr/>
        </p:nvGrpSpPr>
        <p:grpSpPr>
          <a:xfrm>
            <a:off x="7814798" y="175164"/>
            <a:ext cx="1162236" cy="4798825"/>
            <a:chOff x="4572000" y="241250"/>
            <a:chExt cx="1263300" cy="4798825"/>
          </a:xfrm>
        </p:grpSpPr>
        <p:sp>
          <p:nvSpPr>
            <p:cNvPr id="120" name="Google Shape;120;p28"/>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8"/>
          <p:cNvSpPr txBox="1"/>
          <p:nvPr/>
        </p:nvSpPr>
        <p:spPr>
          <a:xfrm>
            <a:off x="341063" y="310638"/>
            <a:ext cx="70434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3000">
                <a:latin typeface="Montserrat"/>
                <a:ea typeface="Montserrat"/>
                <a:cs typeface="Montserrat"/>
                <a:sym typeface="Montserrat"/>
              </a:rPr>
              <a:t>The goal of the project is...</a:t>
            </a:r>
            <a:endParaRPr b="1" sz="3000">
              <a:latin typeface="Montserrat"/>
              <a:ea typeface="Montserrat"/>
              <a:cs typeface="Montserrat"/>
              <a:sym typeface="Montserrat"/>
            </a:endParaRPr>
          </a:p>
        </p:txBody>
      </p:sp>
      <p:sp>
        <p:nvSpPr>
          <p:cNvPr id="123" name="Google Shape;123;p28"/>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124" name="Google Shape;124;p28"/>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125" name="Google Shape;125;p28"/>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8"/>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8"/>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8"/>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8"/>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8"/>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8"/>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134" name="Google Shape;134;p28"/>
          <p:cNvSpPr txBox="1"/>
          <p:nvPr/>
        </p:nvSpPr>
        <p:spPr>
          <a:xfrm>
            <a:off x="303425" y="881250"/>
            <a:ext cx="71187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(What outcome would the customer </a:t>
            </a:r>
            <a:r>
              <a:rPr lang="en" sz="1700">
                <a:solidFill>
                  <a:schemeClr val="dk1"/>
                </a:solidFill>
                <a:latin typeface="Montserrat"/>
                <a:ea typeface="Montserrat"/>
                <a:cs typeface="Montserrat"/>
                <a:sym typeface="Montserrat"/>
              </a:rPr>
              <a:t>like to see</a:t>
            </a:r>
            <a:r>
              <a:rPr lang="en" sz="1700">
                <a:latin typeface="Montserrat"/>
                <a:ea typeface="Montserrat"/>
                <a:cs typeface="Montserrat"/>
                <a:sym typeface="Montserrat"/>
              </a:rPr>
              <a:t>?)</a:t>
            </a:r>
            <a:endParaRPr sz="17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en" sz="1500">
                <a:solidFill>
                  <a:schemeClr val="dk1"/>
                </a:solidFill>
                <a:latin typeface="Montserrat"/>
                <a:ea typeface="Montserrat"/>
                <a:cs typeface="Montserrat"/>
                <a:sym typeface="Montserrat"/>
              </a:rPr>
              <a:t>(What did you need to program and why?)</a:t>
            </a:r>
            <a:endParaRPr i="1" sz="1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rPr lang="en" sz="1700">
                <a:latin typeface="Montserrat"/>
                <a:ea typeface="Montserrat"/>
                <a:cs typeface="Montserrat"/>
                <a:sym typeface="Montserrat"/>
              </a:rPr>
              <a:t>This project will be an simple but exciting retro Ping-Pong game. This is an multiplayer game which you can play with your friends and family. We made this project so that the investors will see the potential of the game to further help us develop it more. </a:t>
            </a:r>
            <a:endParaRPr sz="17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9"/>
          <p:cNvGrpSpPr/>
          <p:nvPr/>
        </p:nvGrpSpPr>
        <p:grpSpPr>
          <a:xfrm>
            <a:off x="7814798" y="175164"/>
            <a:ext cx="1162236" cy="4798825"/>
            <a:chOff x="4572000" y="241250"/>
            <a:chExt cx="1263300" cy="4798825"/>
          </a:xfrm>
        </p:grpSpPr>
        <p:sp>
          <p:nvSpPr>
            <p:cNvPr id="140" name="Google Shape;140;p29"/>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9"/>
          <p:cNvSpPr txBox="1"/>
          <p:nvPr/>
        </p:nvSpPr>
        <p:spPr>
          <a:xfrm>
            <a:off x="341063" y="310638"/>
            <a:ext cx="70434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latin typeface="Montserrat"/>
                <a:ea typeface="Montserrat"/>
                <a:cs typeface="Montserrat"/>
                <a:sym typeface="Montserrat"/>
              </a:rPr>
              <a:t>The developed project includes the following components:</a:t>
            </a:r>
            <a:endParaRPr b="1" sz="2600">
              <a:latin typeface="Montserrat"/>
              <a:ea typeface="Montserrat"/>
              <a:cs typeface="Montserrat"/>
              <a:sym typeface="Montserrat"/>
            </a:endParaRPr>
          </a:p>
        </p:txBody>
      </p:sp>
      <p:sp>
        <p:nvSpPr>
          <p:cNvPr id="143" name="Google Shape;143;p29"/>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144" name="Google Shape;144;p29"/>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145" name="Google Shape;145;p29"/>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9"/>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154" name="Google Shape;154;p29"/>
          <p:cNvSpPr txBox="1"/>
          <p:nvPr/>
        </p:nvSpPr>
        <p:spPr>
          <a:xfrm>
            <a:off x="265775" y="1307900"/>
            <a:ext cx="71187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(Program file)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(Images)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(README file)...</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0" lvl="0" marL="0" rtl="0" algn="l">
              <a:spcBef>
                <a:spcPts val="0"/>
              </a:spcBef>
              <a:spcAft>
                <a:spcPts val="0"/>
              </a:spcAft>
              <a:buNone/>
            </a:pPr>
            <a:r>
              <a:rPr lang="en" sz="1700">
                <a:latin typeface="Montserrat"/>
                <a:ea typeface="Montserrat"/>
                <a:cs typeface="Montserrat"/>
                <a:sym typeface="Montserrat"/>
              </a:rPr>
              <a:t>The developed prototype is assembled in the repository...</a:t>
            </a:r>
            <a:endParaRPr sz="17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30"/>
          <p:cNvGrpSpPr/>
          <p:nvPr/>
        </p:nvGrpSpPr>
        <p:grpSpPr>
          <a:xfrm>
            <a:off x="7814798" y="175164"/>
            <a:ext cx="1162236" cy="4798825"/>
            <a:chOff x="4572000" y="241250"/>
            <a:chExt cx="1263300" cy="4798825"/>
          </a:xfrm>
        </p:grpSpPr>
        <p:sp>
          <p:nvSpPr>
            <p:cNvPr id="160" name="Google Shape;160;p30"/>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30"/>
          <p:cNvSpPr txBox="1"/>
          <p:nvPr/>
        </p:nvSpPr>
        <p:spPr>
          <a:xfrm>
            <a:off x="341075" y="310650"/>
            <a:ext cx="73179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solidFill>
                  <a:schemeClr val="dk1"/>
                </a:solidFill>
                <a:latin typeface="Montserrat"/>
                <a:ea typeface="Montserrat"/>
                <a:cs typeface="Montserrat"/>
                <a:sym typeface="Montserrat"/>
              </a:rPr>
              <a:t>Distinctive features of the project</a:t>
            </a:r>
            <a:endParaRPr b="1" sz="2600">
              <a:latin typeface="Montserrat"/>
              <a:ea typeface="Montserrat"/>
              <a:cs typeface="Montserrat"/>
              <a:sym typeface="Montserrat"/>
            </a:endParaRPr>
          </a:p>
        </p:txBody>
      </p:sp>
      <p:sp>
        <p:nvSpPr>
          <p:cNvPr id="163" name="Google Shape;163;p30"/>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164" name="Google Shape;164;p30"/>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165" name="Google Shape;165;p30"/>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30"/>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174" name="Google Shape;174;p30"/>
          <p:cNvSpPr txBox="1"/>
          <p:nvPr/>
        </p:nvSpPr>
        <p:spPr>
          <a:xfrm>
            <a:off x="277050" y="1720600"/>
            <a:ext cx="7118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This project is unique compared to others because it is a quick way to have fun and satisfy your entertainment needs. It is a two-player game with a ball, and two rackets. Both players keep on hitting the ball back and forth until one person misses it (the loser).</a:t>
            </a:r>
            <a:endParaRPr sz="17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31"/>
          <p:cNvGrpSpPr/>
          <p:nvPr/>
        </p:nvGrpSpPr>
        <p:grpSpPr>
          <a:xfrm>
            <a:off x="7814798" y="175164"/>
            <a:ext cx="1162236" cy="4798825"/>
            <a:chOff x="4572000" y="241250"/>
            <a:chExt cx="1263300" cy="4798825"/>
          </a:xfrm>
        </p:grpSpPr>
        <p:sp>
          <p:nvSpPr>
            <p:cNvPr id="180" name="Google Shape;180;p31"/>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31"/>
          <p:cNvSpPr txBox="1"/>
          <p:nvPr/>
        </p:nvSpPr>
        <p:spPr>
          <a:xfrm>
            <a:off x="341075" y="310650"/>
            <a:ext cx="73179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solidFill>
                  <a:schemeClr val="dk1"/>
                </a:solidFill>
                <a:latin typeface="Montserrat"/>
                <a:ea typeface="Montserrat"/>
                <a:cs typeface="Montserrat"/>
                <a:sym typeface="Montserrat"/>
              </a:rPr>
              <a:t>Distinctive features of the project</a:t>
            </a:r>
            <a:endParaRPr b="1" sz="2600">
              <a:latin typeface="Montserrat"/>
              <a:ea typeface="Montserrat"/>
              <a:cs typeface="Montserrat"/>
              <a:sym typeface="Montserrat"/>
            </a:endParaRPr>
          </a:p>
        </p:txBody>
      </p:sp>
      <p:sp>
        <p:nvSpPr>
          <p:cNvPr id="183" name="Google Shape;183;p31"/>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184" name="Google Shape;184;p31"/>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185" name="Google Shape;185;p31"/>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31"/>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194" name="Google Shape;194;p31"/>
          <p:cNvSpPr txBox="1"/>
          <p:nvPr/>
        </p:nvSpPr>
        <p:spPr>
          <a:xfrm>
            <a:off x="277050" y="823100"/>
            <a:ext cx="711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a:t>
            </a:r>
            <a:r>
              <a:rPr lang="en" sz="1700">
                <a:latin typeface="Montserrat"/>
                <a:ea typeface="Montserrat"/>
                <a:cs typeface="Montserrat"/>
                <a:sym typeface="Montserrat"/>
              </a:rPr>
              <a:t>The prototype was created in a short time thanks to the use of previously developed</a:t>
            </a:r>
            <a:r>
              <a:rPr lang="en" sz="1700">
                <a:latin typeface="Montserrat"/>
                <a:ea typeface="Montserrat"/>
                <a:cs typeface="Montserrat"/>
                <a:sym typeface="Montserrat"/>
              </a:rPr>
              <a:t>...)</a:t>
            </a:r>
            <a:endParaRPr sz="17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32"/>
          <p:cNvGrpSpPr/>
          <p:nvPr/>
        </p:nvGrpSpPr>
        <p:grpSpPr>
          <a:xfrm>
            <a:off x="7814798" y="175164"/>
            <a:ext cx="1162236" cy="4798825"/>
            <a:chOff x="4572000" y="241250"/>
            <a:chExt cx="1263300" cy="4798825"/>
          </a:xfrm>
        </p:grpSpPr>
        <p:sp>
          <p:nvSpPr>
            <p:cNvPr id="200" name="Google Shape;200;p32"/>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2"/>
          <p:cNvSpPr txBox="1"/>
          <p:nvPr/>
        </p:nvSpPr>
        <p:spPr>
          <a:xfrm>
            <a:off x="341075" y="310650"/>
            <a:ext cx="73179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latin typeface="Montserrat"/>
                <a:ea typeface="Montserrat"/>
                <a:cs typeface="Montserrat"/>
                <a:sym typeface="Montserrat"/>
              </a:rPr>
              <a:t>Distinctive features of the project</a:t>
            </a:r>
            <a:endParaRPr b="1" sz="2600">
              <a:latin typeface="Montserrat"/>
              <a:ea typeface="Montserrat"/>
              <a:cs typeface="Montserrat"/>
              <a:sym typeface="Montserrat"/>
            </a:endParaRPr>
          </a:p>
        </p:txBody>
      </p:sp>
      <p:sp>
        <p:nvSpPr>
          <p:cNvPr id="203" name="Google Shape;203;p32"/>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204" name="Google Shape;204;p32"/>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205" name="Google Shape;205;p32"/>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32"/>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214" name="Google Shape;214;p32"/>
          <p:cNvSpPr txBox="1"/>
          <p:nvPr/>
        </p:nvSpPr>
        <p:spPr>
          <a:xfrm>
            <a:off x="277050" y="823100"/>
            <a:ext cx="711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(There is a line that appears in the game that notifies you when it’s over...)</a:t>
            </a:r>
            <a:endParaRPr sz="17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33"/>
          <p:cNvGrpSpPr/>
          <p:nvPr/>
        </p:nvGrpSpPr>
        <p:grpSpPr>
          <a:xfrm>
            <a:off x="7814798" y="175164"/>
            <a:ext cx="1162236" cy="4798825"/>
            <a:chOff x="4572000" y="241250"/>
            <a:chExt cx="1263300" cy="4798825"/>
          </a:xfrm>
        </p:grpSpPr>
        <p:sp>
          <p:nvSpPr>
            <p:cNvPr id="220" name="Google Shape;220;p33"/>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2" name="Google Shape;222;p33"/>
          <p:cNvPicPr preferRelativeResize="0"/>
          <p:nvPr/>
        </p:nvPicPr>
        <p:blipFill>
          <a:blip r:embed="rId3">
            <a:alphaModFix/>
          </a:blip>
          <a:stretch>
            <a:fillRect/>
          </a:stretch>
        </p:blipFill>
        <p:spPr>
          <a:xfrm>
            <a:off x="348605" y="1585777"/>
            <a:ext cx="5959302" cy="3194389"/>
          </a:xfrm>
          <a:prstGeom prst="rect">
            <a:avLst/>
          </a:prstGeom>
          <a:noFill/>
          <a:ln>
            <a:noFill/>
          </a:ln>
        </p:spPr>
      </p:pic>
      <p:pic>
        <p:nvPicPr>
          <p:cNvPr id="223" name="Google Shape;223;p33"/>
          <p:cNvPicPr preferRelativeResize="0"/>
          <p:nvPr/>
        </p:nvPicPr>
        <p:blipFill rotWithShape="1">
          <a:blip r:embed="rId4">
            <a:alphaModFix/>
          </a:blip>
          <a:srcRect b="0" l="3856" r="1392" t="0"/>
          <a:stretch/>
        </p:blipFill>
        <p:spPr>
          <a:xfrm>
            <a:off x="1026130" y="1771850"/>
            <a:ext cx="4610539" cy="2717971"/>
          </a:xfrm>
          <a:prstGeom prst="rect">
            <a:avLst/>
          </a:prstGeom>
          <a:noFill/>
          <a:ln>
            <a:noFill/>
          </a:ln>
        </p:spPr>
      </p:pic>
      <p:sp>
        <p:nvSpPr>
          <p:cNvPr id="224" name="Google Shape;224;p33"/>
          <p:cNvSpPr/>
          <p:nvPr/>
        </p:nvSpPr>
        <p:spPr>
          <a:xfrm>
            <a:off x="1155050" y="1876175"/>
            <a:ext cx="4349700" cy="763200"/>
          </a:xfrm>
          <a:prstGeom prst="roundRect">
            <a:avLst>
              <a:gd fmla="val 16667" name="adj"/>
            </a:avLst>
          </a:prstGeom>
          <a:solidFill>
            <a:srgbClr val="FFFFFF"/>
          </a:solidFill>
          <a:ln>
            <a:noFill/>
          </a:ln>
          <a:effectLst>
            <a:outerShdw blurRad="200025" rotWithShape="0" algn="bl"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txBox="1"/>
          <p:nvPr/>
        </p:nvSpPr>
        <p:spPr>
          <a:xfrm>
            <a:off x="1732953" y="1946293"/>
            <a:ext cx="3190800" cy="330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1600"/>
              </a:spcAft>
              <a:buNone/>
            </a:pPr>
            <a:r>
              <a:rPr lang="en" sz="1800">
                <a:latin typeface="Montserrat"/>
                <a:ea typeface="Montserrat"/>
                <a:cs typeface="Montserrat"/>
                <a:sym typeface="Montserrat"/>
              </a:rPr>
              <a:t>Start the demo!</a:t>
            </a:r>
            <a:endParaRPr sz="1800">
              <a:solidFill>
                <a:schemeClr val="accent1"/>
              </a:solidFill>
              <a:latin typeface="Montserrat"/>
              <a:ea typeface="Montserrat"/>
              <a:cs typeface="Montserrat"/>
              <a:sym typeface="Montserrat"/>
            </a:endParaRPr>
          </a:p>
        </p:txBody>
      </p:sp>
      <p:sp>
        <p:nvSpPr>
          <p:cNvPr id="226" name="Google Shape;226;p33"/>
          <p:cNvSpPr txBox="1"/>
          <p:nvPr/>
        </p:nvSpPr>
        <p:spPr>
          <a:xfrm>
            <a:off x="341063" y="310638"/>
            <a:ext cx="70434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3000">
                <a:latin typeface="Montserrat"/>
                <a:ea typeface="Montserrat"/>
                <a:cs typeface="Montserrat"/>
                <a:sym typeface="Montserrat"/>
              </a:rPr>
              <a:t>Demonstration of the project</a:t>
            </a:r>
            <a:endParaRPr b="1" sz="3000">
              <a:latin typeface="Montserrat"/>
              <a:ea typeface="Montserrat"/>
              <a:cs typeface="Montserrat"/>
              <a:sym typeface="Montserrat"/>
            </a:endParaRPr>
          </a:p>
        </p:txBody>
      </p:sp>
      <p:sp>
        <p:nvSpPr>
          <p:cNvPr id="227" name="Google Shape;227;p33"/>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228" name="Google Shape;228;p33"/>
          <p:cNvPicPr preferRelativeResize="0"/>
          <p:nvPr/>
        </p:nvPicPr>
        <p:blipFill>
          <a:blip r:embed="rId5">
            <a:alphaModFix/>
          </a:blip>
          <a:stretch>
            <a:fillRect/>
          </a:stretch>
        </p:blipFill>
        <p:spPr>
          <a:xfrm>
            <a:off x="8678050" y="1897201"/>
            <a:ext cx="211887" cy="278425"/>
          </a:xfrm>
          <a:prstGeom prst="rect">
            <a:avLst/>
          </a:prstGeom>
          <a:noFill/>
          <a:ln>
            <a:noFill/>
          </a:ln>
        </p:spPr>
      </p:pic>
      <p:sp>
        <p:nvSpPr>
          <p:cNvPr id="229" name="Google Shape;229;p33"/>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33"/>
          <p:cNvPicPr preferRelativeResize="0"/>
          <p:nvPr/>
        </p:nvPicPr>
        <p:blipFill rotWithShape="1">
          <a:blip r:embed="rId6">
            <a:alphaModFix/>
          </a:blip>
          <a:srcRect b="0" l="0" r="0" t="0"/>
          <a:stretch/>
        </p:blipFill>
        <p:spPr>
          <a:xfrm>
            <a:off x="7814750" y="81699"/>
            <a:ext cx="1162225" cy="1099919"/>
          </a:xfrm>
          <a:prstGeom prst="rect">
            <a:avLst/>
          </a:prstGeom>
          <a:noFill/>
          <a:ln>
            <a:noFill/>
          </a:ln>
        </p:spPr>
      </p:pic>
      <p:sp>
        <p:nvSpPr>
          <p:cNvPr id="238" name="Google Shape;238;p33"/>
          <p:cNvSpPr txBox="1"/>
          <p:nvPr/>
        </p:nvSpPr>
        <p:spPr>
          <a:xfrm>
            <a:off x="997675" y="923500"/>
            <a:ext cx="5895900" cy="49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400">
                <a:solidFill>
                  <a:schemeClr val="accent1"/>
                </a:solidFill>
                <a:latin typeface="Montserrat"/>
                <a:ea typeface="Montserrat"/>
                <a:cs typeface="Montserrat"/>
                <a:sym typeface="Montserrat"/>
              </a:rPr>
              <a:t>Ping-Pong</a:t>
            </a:r>
            <a:endParaRPr b="1" sz="2400">
              <a:solidFill>
                <a:schemeClr val="accent1"/>
              </a:solidFill>
              <a:latin typeface="Montserrat"/>
              <a:ea typeface="Montserrat"/>
              <a:cs typeface="Montserrat"/>
              <a:sym typeface="Montserrat"/>
            </a:endParaRPr>
          </a:p>
        </p:txBody>
      </p:sp>
      <p:pic>
        <p:nvPicPr>
          <p:cNvPr id="239" name="Google Shape;239;p33"/>
          <p:cNvPicPr preferRelativeResize="0"/>
          <p:nvPr/>
        </p:nvPicPr>
        <p:blipFill>
          <a:blip r:embed="rId7">
            <a:alphaModFix/>
          </a:blip>
          <a:stretch>
            <a:fillRect/>
          </a:stretch>
        </p:blipFill>
        <p:spPr>
          <a:xfrm>
            <a:off x="310625" y="913325"/>
            <a:ext cx="626100" cy="412500"/>
          </a:xfrm>
          <a:prstGeom prst="rect">
            <a:avLst/>
          </a:prstGeom>
          <a:noFill/>
          <a:ln>
            <a:noFill/>
          </a:ln>
        </p:spPr>
      </p:pic>
      <p:pic>
        <p:nvPicPr>
          <p:cNvPr id="240" name="Google Shape;240;p33"/>
          <p:cNvPicPr preferRelativeResize="0"/>
          <p:nvPr/>
        </p:nvPicPr>
        <p:blipFill>
          <a:blip r:embed="rId8">
            <a:alphaModFix/>
          </a:blip>
          <a:stretch>
            <a:fillRect/>
          </a:stretch>
        </p:blipFill>
        <p:spPr>
          <a:xfrm>
            <a:off x="4533097" y="2175620"/>
            <a:ext cx="1103575" cy="104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34"/>
          <p:cNvGrpSpPr/>
          <p:nvPr/>
        </p:nvGrpSpPr>
        <p:grpSpPr>
          <a:xfrm>
            <a:off x="7814798" y="175164"/>
            <a:ext cx="1162236" cy="4798825"/>
            <a:chOff x="4572000" y="241250"/>
            <a:chExt cx="1263300" cy="4798825"/>
          </a:xfrm>
        </p:grpSpPr>
        <p:sp>
          <p:nvSpPr>
            <p:cNvPr id="246" name="Google Shape;246;p34"/>
            <p:cNvSpPr/>
            <p:nvPr/>
          </p:nvSpPr>
          <p:spPr>
            <a:xfrm>
              <a:off x="4572000" y="241250"/>
              <a:ext cx="1263300" cy="4583100"/>
            </a:xfrm>
            <a:prstGeom prst="roundRect">
              <a:avLst>
                <a:gd fmla="val 805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a:off x="4684800" y="4700200"/>
              <a:ext cx="657275" cy="339875"/>
            </a:xfrm>
            <a:prstGeom prst="flowChartMerg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34"/>
          <p:cNvSpPr txBox="1"/>
          <p:nvPr/>
        </p:nvSpPr>
        <p:spPr>
          <a:xfrm>
            <a:off x="341075" y="310650"/>
            <a:ext cx="7317900" cy="59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600"/>
              </a:spcAft>
              <a:buNone/>
            </a:pPr>
            <a:r>
              <a:rPr b="1" lang="en" sz="2600">
                <a:latin typeface="Montserrat"/>
                <a:ea typeface="Montserrat"/>
                <a:cs typeface="Montserrat"/>
                <a:sym typeface="Montserrat"/>
              </a:rPr>
              <a:t>Prospects of the project</a:t>
            </a:r>
            <a:endParaRPr b="1" sz="2600">
              <a:latin typeface="Montserrat"/>
              <a:ea typeface="Montserrat"/>
              <a:cs typeface="Montserrat"/>
              <a:sym typeface="Montserrat"/>
            </a:endParaRPr>
          </a:p>
        </p:txBody>
      </p:sp>
      <p:sp>
        <p:nvSpPr>
          <p:cNvPr id="249" name="Google Shape;249;p34"/>
          <p:cNvSpPr txBox="1"/>
          <p:nvPr/>
        </p:nvSpPr>
        <p:spPr>
          <a:xfrm rot="-5400000">
            <a:off x="6490250" y="2629625"/>
            <a:ext cx="32751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Project </a:t>
            </a:r>
            <a:endParaRPr b="1"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presentation</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pic>
        <p:nvPicPr>
          <p:cNvPr id="250" name="Google Shape;250;p34"/>
          <p:cNvPicPr preferRelativeResize="0"/>
          <p:nvPr/>
        </p:nvPicPr>
        <p:blipFill>
          <a:blip r:embed="rId3">
            <a:alphaModFix/>
          </a:blip>
          <a:stretch>
            <a:fillRect/>
          </a:stretch>
        </p:blipFill>
        <p:spPr>
          <a:xfrm>
            <a:off x="8678050" y="1897201"/>
            <a:ext cx="211887" cy="278425"/>
          </a:xfrm>
          <a:prstGeom prst="rect">
            <a:avLst/>
          </a:prstGeom>
          <a:noFill/>
          <a:ln>
            <a:noFill/>
          </a:ln>
        </p:spPr>
      </p:pic>
      <p:sp>
        <p:nvSpPr>
          <p:cNvPr id="251" name="Google Shape;251;p34"/>
          <p:cNvSpPr/>
          <p:nvPr/>
        </p:nvSpPr>
        <p:spPr>
          <a:xfrm>
            <a:off x="8784000" y="22458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8784000" y="25618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8784000" y="28778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8784000" y="31938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p:nvPr/>
        </p:nvSpPr>
        <p:spPr>
          <a:xfrm>
            <a:off x="8784000" y="350991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p:nvPr/>
        </p:nvSpPr>
        <p:spPr>
          <a:xfrm>
            <a:off x="8784075" y="382593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8784075" y="4141963"/>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8784075" y="4457988"/>
            <a:ext cx="192900" cy="1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4"/>
          <p:cNvPicPr preferRelativeResize="0"/>
          <p:nvPr/>
        </p:nvPicPr>
        <p:blipFill rotWithShape="1">
          <a:blip r:embed="rId4">
            <a:alphaModFix/>
          </a:blip>
          <a:srcRect b="0" l="0" r="0" t="0"/>
          <a:stretch/>
        </p:blipFill>
        <p:spPr>
          <a:xfrm>
            <a:off x="7814750" y="81699"/>
            <a:ext cx="1162225" cy="1099919"/>
          </a:xfrm>
          <a:prstGeom prst="rect">
            <a:avLst/>
          </a:prstGeom>
          <a:noFill/>
          <a:ln>
            <a:noFill/>
          </a:ln>
        </p:spPr>
      </p:pic>
      <p:sp>
        <p:nvSpPr>
          <p:cNvPr id="260" name="Google Shape;260;p34"/>
          <p:cNvSpPr txBox="1"/>
          <p:nvPr/>
        </p:nvSpPr>
        <p:spPr>
          <a:xfrm>
            <a:off x="277050" y="823100"/>
            <a:ext cx="7438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a:ea typeface="Montserrat"/>
                <a:cs typeface="Montserrat"/>
                <a:sym typeface="Montserrat"/>
              </a:rPr>
              <a:t>(Would it be possible to program a full-fledged Ping-Pong game rather than a prototype? What modifications could improve the game?)</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This project could be edited to create an </a:t>
            </a:r>
            <a:r>
              <a:rPr lang="en" sz="1600">
                <a:latin typeface="Montserrat"/>
                <a:ea typeface="Montserrat"/>
                <a:cs typeface="Montserrat"/>
                <a:sym typeface="Montserrat"/>
              </a:rPr>
              <a:t>incredibly</a:t>
            </a:r>
            <a:r>
              <a:rPr lang="en" sz="1600">
                <a:latin typeface="Montserrat"/>
                <a:ea typeface="Montserrat"/>
                <a:cs typeface="Montserrat"/>
                <a:sym typeface="Montserrat"/>
              </a:rPr>
              <a:t> good game. We could edit it by adding a proper </a:t>
            </a:r>
            <a:r>
              <a:rPr lang="en" sz="1600">
                <a:latin typeface="Montserrat"/>
                <a:ea typeface="Montserrat"/>
                <a:cs typeface="Montserrat"/>
                <a:sym typeface="Montserrat"/>
              </a:rPr>
              <a:t>background, using better made player and game sprites, and adding more features such as a scoreboard, skins for the pingpong table and the rackets and other minor details. Although we made the game as multiplayer, it could be made as single player by adding AI to the game. This could bring in a variety of things you could add with this. Levels, bosses etc. We believe that our game can be greatly improved and its prospects are quite bright. </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algoritmika">
  <a:themeElements>
    <a:clrScheme name="Simple Light">
      <a:dk1>
        <a:srgbClr val="000000"/>
      </a:dk1>
      <a:lt1>
        <a:srgbClr val="FFFFFF"/>
      </a:lt1>
      <a:dk2>
        <a:srgbClr val="FFFFFF"/>
      </a:dk2>
      <a:lt2>
        <a:srgbClr val="FFFFFF"/>
      </a:lt2>
      <a:accent1>
        <a:srgbClr val="833AE0"/>
      </a:accent1>
      <a:accent2>
        <a:srgbClr val="FF7842"/>
      </a:accent2>
      <a:accent3>
        <a:srgbClr val="88DBF2"/>
      </a:accent3>
      <a:accent4>
        <a:srgbClr val="38BD60"/>
      </a:accent4>
      <a:accent5>
        <a:srgbClr val="FA82CC"/>
      </a:accent5>
      <a:accent6>
        <a:srgbClr val="FFDC40"/>
      </a:accent6>
      <a:hlink>
        <a:srgbClr val="833AE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