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29C86-31A3-431B-8743-711DCF08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898B1-6BBE-4583-B0FA-C94F9E4A1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E8FE5-9A42-4839-9433-84A2BF15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67D0-072E-4790-AF2B-5FE98D36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1D6F4-78BA-42C0-9B50-6B7B619C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1013-90A0-4EA8-B009-BD35F8B8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F166ED-CE69-435F-99A5-BE0F915FF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9A10F-A29D-4034-8086-C536DADA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7C6F-A52E-49A0-83E3-3CCC7B99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FD06F-C050-4B48-B641-409F427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CD109-22AC-420A-A260-39A2E06CD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9779E-B8EE-4C6F-9F16-F1C565D31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4228E-F88A-4ED0-BE18-FEF9CAF2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A4841-3AE4-4C32-A378-8A82A221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EF902-3EA3-4460-B964-2582B147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88C9B-3EDD-4D81-A44F-9B374CF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5D895-C285-48D1-9C89-842CF3A5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2E110-D534-4D3B-9E8A-1D38D8C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BC55A-2584-4AE6-BFF5-1E3B4013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1D68E-2105-465C-8087-EE5E761E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899BD-AB3A-4CFC-8E7A-A91CB657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4CDC5-7B1F-42D5-B511-EA68CDD7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9ACFA-9F5A-484B-BF9F-088B5CC8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A34CB-C4B6-40B8-85F1-7D5564F6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6B8D2-DCC9-4A6B-881D-A54D0B3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78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B138C-A365-47B9-89E2-7B7E21A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7F4FA-5207-421A-A055-151B2CB49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776E9-EA80-49DF-BBF6-5C2C979E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D5945-8693-4C41-B00D-2CBD46D8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1CFF3-3E52-43FC-84E4-70E2AFBF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B899E-A468-4D0C-88D8-47639A93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4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8B575-F496-4B59-92DF-D81A1B13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CC455-72FE-4FA8-BDE3-D7C9562F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35C06-E4A8-4915-B254-84B19BED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0A3B5-1FF7-4923-A89A-6C30D720A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8E3F6-1825-4F71-A999-7CB71E0B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B69FC4-04ED-4F94-B02A-56D2397C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053231-47EF-4485-9BEE-38833323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814B75-CC2F-42F1-B8F8-A76314B1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0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F1D07-56C7-48CF-BF64-06AE8CB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D5E97C-083C-4520-A6F6-5F5E63EC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936390-3A18-412D-BF70-D536468A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AAD38-9899-4153-A6FE-D479E1B6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378A6F-C1D9-4A7A-B7F9-98CE7AC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29A4BB-55D3-4BFF-A633-F6688ADF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0F29C-48B8-418C-9887-DBA96DA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BE011-E684-47A5-9653-21DA129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B2130-92B2-4994-8CDF-07F3E741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7B14F-A2D1-4F2D-8D29-FDFCBECF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ED1B1-8672-4609-9797-74D20CDB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11451-5BD9-49BB-ABB4-8DD9735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AB05B-0142-4C84-9DEE-3DA0C3AD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C4571-68E1-44C3-BA5D-B3E87F5D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D369FE-C1C5-409D-8E01-D283E68F1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C12D7-D024-4406-BA08-4C6FB9E9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DCD83-2F98-4AD7-A668-419CD02D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9065E-B8A6-44BC-B7A7-4C524F52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B10DD-AEB1-4B09-87FC-87105202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E2700C-F966-4BC7-B6ED-EE7E7A05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4C6-030D-4190-9870-5951335F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C53AA-EDE5-4E96-BEE1-2F7D25F3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D8EB-896A-4CE0-B6BC-9B9B0A44FAD8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41BFE-3353-45B4-BCC6-BE52036A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80857-B9F5-4E0D-A069-95795033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0CA4-997D-4E82-942D-69CA7E9B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83E627-2624-4F8E-915E-2BAB0FD8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542925"/>
            <a:ext cx="103155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21F8ED-EADD-4011-96DA-B0E310AA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542925"/>
            <a:ext cx="102393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D75D7B-DB4F-4BFB-9C61-91FCCB95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538162"/>
            <a:ext cx="102965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B42C43-73BE-40AD-B32A-25702E95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42925"/>
            <a:ext cx="103060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2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964A39-B8D8-4BA8-8322-C1213CD3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523875"/>
            <a:ext cx="103060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2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3EE195-58EF-4916-802E-A9BA678F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8162"/>
            <a:ext cx="102870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A54303-CB11-4124-B2D9-D480712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33400"/>
            <a:ext cx="10287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C72A8E-D1C4-4ADB-9BCD-6CB27C67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542925"/>
            <a:ext cx="102965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0C4DED-3AF8-4F2B-BA03-E6623E23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538162"/>
            <a:ext cx="102965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0DE734-F596-4652-96B1-1985A055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542925"/>
            <a:ext cx="10258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5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1325445822@qq.com</dc:creator>
  <cp:lastModifiedBy>1325445822@qq.com</cp:lastModifiedBy>
  <cp:revision>5</cp:revision>
  <dcterms:created xsi:type="dcterms:W3CDTF">2020-02-29T13:04:24Z</dcterms:created>
  <dcterms:modified xsi:type="dcterms:W3CDTF">2020-02-29T14:34:43Z</dcterms:modified>
</cp:coreProperties>
</file>