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1119188"/>
            <a:ext cx="821055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176338"/>
            <a:ext cx="824865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0</Words>
  <Application>Microsoft Office PowerPoint</Application>
  <PresentationFormat>全屏显示(4:3)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jhs</dc:creator>
  <cp:lastModifiedBy>jhs</cp:lastModifiedBy>
  <cp:revision>2</cp:revision>
  <dcterms:created xsi:type="dcterms:W3CDTF">2020-01-21T03:57:53Z</dcterms:created>
  <dcterms:modified xsi:type="dcterms:W3CDTF">2020-01-22T04:19:30Z</dcterms:modified>
</cp:coreProperties>
</file>