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104900"/>
            <a:ext cx="8210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7879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5-2 </a:t>
            </a:r>
            <a:r>
              <a:rPr lang="zh-CN" altLang="en-US" dirty="0" smtClean="0"/>
              <a:t>主要内容</a:t>
            </a:r>
            <a:r>
              <a:rPr lang="en-US" altLang="zh-CN" dirty="0" smtClean="0"/>
              <a:t>:idea</a:t>
            </a:r>
            <a:r>
              <a:rPr lang="zh-CN" altLang="en-US" dirty="0" smtClean="0"/>
              <a:t>中如何创建</a:t>
            </a:r>
            <a:r>
              <a:rPr lang="en-US" altLang="zh-CN" dirty="0" err="1" smtClean="0"/>
              <a:t>mudal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子模块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5-3 </a:t>
            </a:r>
            <a:r>
              <a:rPr lang="zh-CN" altLang="en-US" dirty="0" smtClean="0"/>
              <a:t>主要内容</a:t>
            </a:r>
            <a:r>
              <a:rPr lang="en-US" altLang="zh-CN" dirty="0" smtClean="0"/>
              <a:t>:@Test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中最基本注解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用来把方法标记为测试的一部分</a:t>
            </a:r>
          </a:p>
          <a:p>
            <a:r>
              <a:rPr lang="en-US" altLang="zh-CN" dirty="0" smtClean="0"/>
              <a:t>5-4  </a:t>
            </a:r>
            <a:r>
              <a:rPr lang="en-US" altLang="zh-CN" dirty="0" err="1" smtClean="0"/>
              <a:t>beforeMethod</a:t>
            </a:r>
            <a:r>
              <a:rPr lang="zh-CN" altLang="en-US" dirty="0" smtClean="0"/>
              <a:t>在测试方法之前运行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AfterMethod</a:t>
            </a:r>
            <a:r>
              <a:rPr lang="zh-CN" altLang="en-US" dirty="0" smtClean="0"/>
              <a:t>在测试方法之后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248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836712"/>
            <a:ext cx="4459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beforeMethod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AfterMethod</a:t>
            </a:r>
            <a:r>
              <a:rPr lang="zh-CN" altLang="en-US" dirty="0" smtClean="0"/>
              <a:t>有个特点特点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每个测试方法之前和之后都会运行一次</a:t>
            </a:r>
            <a:endParaRPr lang="en-US" altLang="zh-CN" dirty="0" smtClean="0"/>
          </a:p>
          <a:p>
            <a:r>
              <a:rPr lang="zh-CN" altLang="en-US" dirty="0" smtClean="0"/>
              <a:t>具体运行结果如下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391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1913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72</Words>
  <Application>Microsoft Office PowerPoint</Application>
  <PresentationFormat>全屏显示(4:3)</PresentationFormat>
  <Paragraphs>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jhs</cp:lastModifiedBy>
  <cp:revision>137</cp:revision>
  <dcterms:created xsi:type="dcterms:W3CDTF">2019-12-17T09:10:43Z</dcterms:created>
  <dcterms:modified xsi:type="dcterms:W3CDTF">2019-12-19T01:43:11Z</dcterms:modified>
</cp:coreProperties>
</file>