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329E1-40AF-4E3F-8E83-266A4ACF5433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78929-F1DB-4E67-BA64-0B2356391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数据文件可以是</a:t>
            </a:r>
            <a:r>
              <a:rPr lang="en-US" altLang="zh-CN" dirty="0" err="1" smtClean="0"/>
              <a:t>Excel,txt,csv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此处推荐使用数据库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78929-F1DB-4E67-BA64-0B2356391C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当个接口测试并不推荐使用数据驱动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78929-F1DB-4E67-BA64-0B2356391C7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913" y="1328738"/>
            <a:ext cx="74961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第二种方式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80922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去循环数据库某一个字段</a:t>
            </a:r>
            <a:r>
              <a:rPr lang="en-US" altLang="zh-CN" dirty="0" smtClean="0"/>
              <a:t>,</a:t>
            </a:r>
            <a:r>
              <a:rPr lang="zh-CN" altLang="zh-CN" dirty="0" smtClean="0"/>
              <a:t>如果等于某个值则执行什么请求</a:t>
            </a:r>
            <a:r>
              <a:rPr lang="en-US" altLang="zh-CN" dirty="0" smtClean="0"/>
              <a:t>,</a:t>
            </a:r>
            <a:r>
              <a:rPr lang="zh-CN" altLang="zh-CN" dirty="0" smtClean="0"/>
              <a:t>如果等于另一个值</a:t>
            </a:r>
            <a:endParaRPr lang="en-US" altLang="zh-CN" dirty="0" smtClean="0"/>
          </a:p>
          <a:p>
            <a:r>
              <a:rPr lang="zh-CN" altLang="zh-CN" dirty="0" smtClean="0"/>
              <a:t>则执行另一个请求</a:t>
            </a:r>
          </a:p>
          <a:p>
            <a:r>
              <a:rPr lang="zh-CN" altLang="zh-CN" dirty="0" smtClean="0"/>
              <a:t>引入知识点</a:t>
            </a:r>
            <a:r>
              <a:rPr lang="en-US" altLang="zh-CN" dirty="0" smtClean="0"/>
              <a:t>:if control </a:t>
            </a:r>
            <a:r>
              <a:rPr lang="zh-CN" altLang="zh-CN" dirty="0" smtClean="0"/>
              <a:t>引入</a:t>
            </a:r>
            <a:r>
              <a:rPr lang="en-US" altLang="zh-CN" dirty="0" smtClean="0"/>
              <a:t>__groovy</a:t>
            </a:r>
            <a:r>
              <a:rPr lang="zh-CN" altLang="zh-CN" dirty="0" smtClean="0"/>
              <a:t>函数</a:t>
            </a:r>
          </a:p>
          <a:p>
            <a:r>
              <a:rPr lang="zh-CN" altLang="zh-CN" dirty="0" smtClean="0"/>
              <a:t>引入知识点</a:t>
            </a:r>
            <a:r>
              <a:rPr lang="en-US" altLang="zh-CN" dirty="0" smtClean="0"/>
              <a:t>:</a:t>
            </a:r>
            <a:r>
              <a:rPr lang="zh-CN" altLang="zh-CN" dirty="0" smtClean="0"/>
              <a:t>参数嵌套参数 引入</a:t>
            </a:r>
            <a:r>
              <a:rPr lang="en-US" altLang="zh-CN" dirty="0" smtClean="0"/>
              <a:t>__V()</a:t>
            </a:r>
            <a:r>
              <a:rPr lang="zh-CN" altLang="zh-CN" dirty="0" smtClean="0"/>
              <a:t>函数字符串拼接</a:t>
            </a:r>
          </a:p>
          <a:p>
            <a:r>
              <a:rPr lang="en-US" altLang="zh-CN" dirty="0" err="1" smtClean="0"/>
              <a:t>Jmeter</a:t>
            </a:r>
            <a:r>
              <a:rPr lang="en-US" altLang="zh-CN" dirty="0" smtClean="0"/>
              <a:t> </a:t>
            </a:r>
            <a:r>
              <a:rPr lang="zh-CN" altLang="zh-CN" dirty="0" smtClean="0"/>
              <a:t>变量嵌套变量的方法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https://blog.csdn.net/qq_30068487/article/details/80394293</a:t>
            </a:r>
            <a:endParaRPr lang="zh-CN" altLang="zh-CN" dirty="0" smtClean="0"/>
          </a:p>
          <a:p>
            <a:r>
              <a:rPr lang="zh-CN" altLang="zh-CN" dirty="0" smtClean="0"/>
              <a:t>引入循环函数</a:t>
            </a:r>
            <a:r>
              <a:rPr lang="en-US" altLang="zh-CN" dirty="0" smtClean="0"/>
              <a:t>loop control</a:t>
            </a:r>
            <a:endParaRPr lang="zh-CN" altLang="zh-CN" dirty="0" smtClean="0"/>
          </a:p>
          <a:p>
            <a:r>
              <a:rPr lang="zh-CN" altLang="zh-CN" dirty="0" smtClean="0"/>
              <a:t>引入计数器</a:t>
            </a:r>
            <a:r>
              <a:rPr lang="en-US" altLang="zh-CN" dirty="0" smtClean="0"/>
              <a:t>:counter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79512" y="548680"/>
            <a:ext cx="390844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主要架构如下图所示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: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217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064896" cy="4367272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268760"/>
            <a:ext cx="7513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第一种方式和第二种方法两种运行方式本质上完全不同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循环控制器是一</a:t>
            </a:r>
            <a:endParaRPr lang="en-US" altLang="zh-CN" dirty="0" smtClean="0"/>
          </a:p>
          <a:p>
            <a:r>
              <a:rPr lang="zh-CN" altLang="en-US" dirty="0" smtClean="0"/>
              <a:t>个线程组跑的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意味着并不是并发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第一种在多个线程组下运行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可以做到并</a:t>
            </a:r>
            <a:endParaRPr lang="en-US" altLang="zh-CN" dirty="0" smtClean="0"/>
          </a:p>
          <a:p>
            <a:r>
              <a:rPr lang="zh-CN" altLang="en-US" dirty="0" smtClean="0"/>
              <a:t>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在做性能测试的时候要用第一种方式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904875"/>
            <a:ext cx="90106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919163"/>
            <a:ext cx="90106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919163"/>
            <a:ext cx="89820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904875"/>
            <a:ext cx="90106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923925"/>
            <a:ext cx="89535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28688"/>
            <a:ext cx="8991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100138"/>
            <a:ext cx="84010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2564904"/>
            <a:ext cx="76078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连接数据库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导入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看着视频中的文件是将数据库与</a:t>
            </a:r>
            <a:r>
              <a:rPr lang="en-US" altLang="zh-CN" dirty="0" err="1" smtClean="0"/>
              <a:t>csv</a:t>
            </a:r>
            <a:r>
              <a:rPr lang="en-US" altLang="zh-CN" dirty="0" smtClean="0"/>
              <a:t> data set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文件中添加</a:t>
            </a:r>
            <a:r>
              <a:rPr lang="en-US" altLang="zh-CN" dirty="0" smtClean="0"/>
              <a:t>id,</a:t>
            </a:r>
          </a:p>
          <a:p>
            <a:r>
              <a:rPr lang="zh-CN" altLang="en-US" dirty="0" smtClean="0"/>
              <a:t>写了四个</a:t>
            </a:r>
          </a:p>
          <a:p>
            <a:r>
              <a:rPr lang="zh-CN" altLang="en-US" dirty="0" smtClean="0"/>
              <a:t>这并不能解决我们的问题</a:t>
            </a:r>
            <a:r>
              <a:rPr lang="en-US" altLang="zh-CN" dirty="0" smtClean="0"/>
              <a:t>,1.</a:t>
            </a:r>
            <a:r>
              <a:rPr lang="zh-CN" altLang="en-US" dirty="0" smtClean="0"/>
              <a:t>加入数据量超过一万时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我们一个一个去添加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这是不现实的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同样存在了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台服务器上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我们一个一个去拷贝这个文件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解决办法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直接将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中的字段导入到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文件中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1052736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第一种方式</a:t>
            </a:r>
            <a:endParaRPr lang="zh-CN" alt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270</Words>
  <Application>Microsoft Office PowerPoint</Application>
  <PresentationFormat>全屏显示(4:3)</PresentationFormat>
  <Paragraphs>26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第二种方式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jhs</cp:lastModifiedBy>
  <cp:revision>7</cp:revision>
  <dcterms:created xsi:type="dcterms:W3CDTF">2019-11-19T10:40:16Z</dcterms:created>
  <dcterms:modified xsi:type="dcterms:W3CDTF">2019-11-21T03:20:31Z</dcterms:modified>
</cp:coreProperties>
</file>