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E0FAA-BC7B-4999-905C-5C0D5CAE7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87F5B-73A0-485E-B7B7-BF65FDB3F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F8CBE-2FEB-4804-ACCA-9D007B5B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DB497-DF33-4283-876A-5F609BDC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546E2-B1E7-4C6D-8E05-C845BFCA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8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54CA-181A-4FF6-9A57-1CC20564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C8F67-0719-41D4-B110-3A1B15B1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3E445-424C-4A8A-80CF-908DCBC5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3A2DF-01A6-4306-B028-684DBBC9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E95F5-555A-4626-8AE5-ABF94B2C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41B0C8-AA63-4CBB-B579-6D0AEBDAC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67C47-93EB-4C7A-A2FF-842D34040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C8A9C-8359-49A0-87D5-9654D57F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7BC58-9216-493A-B3C2-F1A5877E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B1394-8B50-45DC-A614-939C8B3D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1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4AA2B-00E7-49A8-9AF5-2CF1144B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6B41-F694-4F80-B188-40244DE8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79B99-1386-459B-853C-9CB56D28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ED680-B1A2-4558-BE35-C165E1E0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DFDB6-8CD9-410E-80FF-4DC852DB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7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720B6-4028-452B-9C1A-67C8EC84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7339F-109E-4893-ACA5-9A83FCF1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EE254-DD8E-4742-B343-96F36FF7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B3263-6E41-420B-979D-8A143007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CA951-76CC-4458-953B-51A6DF5F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CA7D6-1A7C-4E24-8928-81D6B5DC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3E720-94A2-4569-8119-F5096E668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ADD64-FA1C-458A-B6D5-BAECCC49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F466C-C9DE-47CD-B0BC-4C7D0E8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09720-964F-4A9F-B0AB-60F40187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EE27C-E854-49FB-B4C2-79D88A38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6BD9C-112E-4DFC-8296-8E982930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CFACB-7508-431D-B466-665E79D2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6CA48-BE7F-4911-907F-5A729665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4F7A9-1BDF-4E82-85F7-28295AA74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211207-01D5-45A3-9703-4B9D539CA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02099-4111-4670-ABDB-C3D462FA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739391-5590-41FC-8284-E8D3F5FD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CD67AD-EE27-4478-8D51-0CB13C4A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9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346C1-DCB9-4241-94D4-D3D51EEC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51FF31-5F42-494F-B59C-2516C578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2B3DB-01BE-464A-A6ED-0E929BC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BB881-2B10-4C2A-BCE5-D6672469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5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C10C7-02C9-453E-A537-013BE33F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4EE6E-A28A-46B1-8616-0A595858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85E0C-6C6B-410B-89A6-C1AB5570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3C96B-2035-4260-96F5-827F418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2AAE6-1F88-437B-8673-E9892F87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2BD1-1BA1-4F20-BAD4-486DCC74F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DB499-F047-46D9-A197-29766582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F35F9-DB40-45A0-AF63-04F13EF8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BD131-9B34-4C88-8016-FC784EBC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2E3D-F875-43B4-8E60-1B3EB86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E95C4E-3E5B-441F-94A0-D417E77DC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8DDA0D-C580-4450-99F2-4C75AFD82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FD9A1-8319-4856-BED4-94EF8888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511E4-3457-48F3-9AB5-26D64C04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21E1B-79F0-4BC0-90AA-A0B19B03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2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37726F-6F1F-4F66-949D-80638C4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0FD58-4C10-485B-B0C8-4CFAE4EAE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AA9D8-33CD-4198-BEFD-028C2924B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22F4-9F8F-47A4-878A-66F0A1DE491E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2E28C-B63B-4D69-A972-FAC5FE2E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6F8F5-3E5B-4FB9-A31F-F3FAC766E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B0EC-5DBE-4CF7-BE85-248144069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1491FE-7CDB-4D4C-A5EA-2643D233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471487"/>
            <a:ext cx="105251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1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4C56B9-8CBC-4AF6-889B-32BBBAB7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52437"/>
            <a:ext cx="105918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4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B6D56F-3B8A-44FA-982A-4E2B227D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61962"/>
            <a:ext cx="106299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101A6-899C-42A0-84E8-01A3C885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66725"/>
            <a:ext cx="105537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08CB7A-5794-4953-8D49-FD5A64F1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452437"/>
            <a:ext cx="10525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1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1325445822@qq.com</dc:creator>
  <cp:lastModifiedBy>1325445822@qq.com</cp:lastModifiedBy>
  <cp:revision>2</cp:revision>
  <dcterms:created xsi:type="dcterms:W3CDTF">2019-10-23T14:12:30Z</dcterms:created>
  <dcterms:modified xsi:type="dcterms:W3CDTF">2019-10-23T14:55:19Z</dcterms:modified>
</cp:coreProperties>
</file>