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接口自动化测试整体认知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接口自动化测试整体认知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1123950"/>
            <a:ext cx="82962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1376363"/>
            <a:ext cx="73056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1123950"/>
            <a:ext cx="82581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1395413"/>
            <a:ext cx="72771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381125"/>
            <a:ext cx="72866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109663"/>
            <a:ext cx="82486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1123950"/>
            <a:ext cx="82010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09663"/>
            <a:ext cx="82391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33475"/>
            <a:ext cx="82296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1104900"/>
            <a:ext cx="81819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114425"/>
            <a:ext cx="8248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03648" y="4005064"/>
            <a:ext cx="25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Jmeter</a:t>
            </a:r>
            <a:r>
              <a:rPr lang="en-US" altLang="zh-CN" dirty="0" smtClean="0"/>
              <a:t>:</a:t>
            </a:r>
            <a:r>
              <a:rPr lang="zh-CN" altLang="en-US" dirty="0" smtClean="0"/>
              <a:t>为性能测试而生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090613"/>
            <a:ext cx="82486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104900"/>
            <a:ext cx="82486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042988"/>
            <a:ext cx="8620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1023938"/>
            <a:ext cx="86391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1038225"/>
            <a:ext cx="86010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19188"/>
            <a:ext cx="82391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19188"/>
            <a:ext cx="82391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128713"/>
            <a:ext cx="82200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14425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28713"/>
            <a:ext cx="822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19188"/>
            <a:ext cx="82391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14425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00138"/>
            <a:ext cx="82296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09663"/>
            <a:ext cx="82296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1109663"/>
            <a:ext cx="82581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1376363"/>
            <a:ext cx="73247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17</Words>
  <Application>Microsoft Office PowerPoint</Application>
  <PresentationFormat>全屏显示(4:3)</PresentationFormat>
  <Paragraphs>3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jhs</cp:lastModifiedBy>
  <cp:revision>80</cp:revision>
  <dcterms:created xsi:type="dcterms:W3CDTF">2019-12-04T11:19:13Z</dcterms:created>
  <dcterms:modified xsi:type="dcterms:W3CDTF">2019-12-06T07:43:29Z</dcterms:modified>
</cp:coreProperties>
</file>