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8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0088" y="324433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接口自动化测试整体认知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10088" y="324433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接口自动化测试整体认知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1123950"/>
            <a:ext cx="82962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163" y="1376363"/>
            <a:ext cx="73056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1123950"/>
            <a:ext cx="82581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450" y="1395413"/>
            <a:ext cx="72771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381125"/>
            <a:ext cx="72866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109663"/>
            <a:ext cx="82486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8" y="1123950"/>
            <a:ext cx="82010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1109663"/>
            <a:ext cx="823912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33475"/>
            <a:ext cx="82296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013" y="1104900"/>
            <a:ext cx="81819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114425"/>
            <a:ext cx="8248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403648" y="4005064"/>
            <a:ext cx="250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Jmeter</a:t>
            </a:r>
            <a:r>
              <a:rPr lang="en-US" altLang="zh-CN" dirty="0" smtClean="0"/>
              <a:t>:</a:t>
            </a:r>
            <a:r>
              <a:rPr lang="zh-CN" altLang="en-US" dirty="0" smtClean="0"/>
              <a:t>为性能测试而生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090613"/>
            <a:ext cx="82486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104900"/>
            <a:ext cx="82486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1042988"/>
            <a:ext cx="86201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3" y="1023938"/>
            <a:ext cx="86391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3" y="1038225"/>
            <a:ext cx="86010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1119188"/>
            <a:ext cx="82391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1119188"/>
            <a:ext cx="82391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1128713"/>
            <a:ext cx="82200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14425"/>
            <a:ext cx="82296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28713"/>
            <a:ext cx="82296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1119188"/>
            <a:ext cx="82391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14425"/>
            <a:ext cx="82296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00138"/>
            <a:ext cx="82296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09663"/>
            <a:ext cx="82296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1109663"/>
            <a:ext cx="82581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1376363"/>
            <a:ext cx="73247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11564</TotalTime>
  <Words>17</Words>
  <Application>Microsoft Office PowerPoint</Application>
  <PresentationFormat>全屏显示(4:3)</PresentationFormat>
  <Paragraphs>3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jhs</dc:creator>
  <cp:lastModifiedBy>jhs</cp:lastModifiedBy>
  <cp:revision>81</cp:revision>
  <dcterms:created xsi:type="dcterms:W3CDTF">2019-12-04T11:19:13Z</dcterms:created>
  <dcterms:modified xsi:type="dcterms:W3CDTF">2019-12-18T09:32:57Z</dcterms:modified>
</cp:coreProperties>
</file>