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114425"/>
            <a:ext cx="82105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114425"/>
            <a:ext cx="82200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133475"/>
            <a:ext cx="82105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628800"/>
            <a:ext cx="84029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8-4 cookie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session</a:t>
            </a:r>
          </a:p>
          <a:p>
            <a:r>
              <a:rPr lang="en-US" altLang="zh-CN" dirty="0" smtClean="0"/>
              <a:t>1.cookie</a:t>
            </a:r>
            <a:r>
              <a:rPr lang="zh-CN" altLang="en-US" dirty="0" smtClean="0"/>
              <a:t>标志着一种身份，基于服务端生成，客户端记录，服务端再验证</a:t>
            </a:r>
          </a:p>
          <a:p>
            <a:r>
              <a:rPr lang="en-US" altLang="zh-CN" dirty="0" smtClean="0"/>
              <a:t>2.session</a:t>
            </a:r>
            <a:r>
              <a:rPr lang="zh-CN" altLang="en-US" dirty="0" smtClean="0"/>
              <a:t>在服务端存储，有时候会采用缓存数据库来存储，比如</a:t>
            </a:r>
            <a:r>
              <a:rPr lang="en-US" altLang="zh-CN" dirty="0" err="1" smtClean="0"/>
              <a:t>redies</a:t>
            </a:r>
            <a:endParaRPr lang="en-US" altLang="zh-CN" dirty="0" smtClean="0"/>
          </a:p>
          <a:p>
            <a:r>
              <a:rPr lang="en-US" altLang="zh-CN" dirty="0" smtClean="0"/>
              <a:t>3.redies</a:t>
            </a:r>
            <a:r>
              <a:rPr lang="zh-CN" altLang="en-US" dirty="0" smtClean="0"/>
              <a:t>存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的好处：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中有一个机制叫过期时间，可以设置一个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过期后自动消失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一般来说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的验证需要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带一个字段来表示这个用户是哪一个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由</a:t>
            </a:r>
            <a:r>
              <a:rPr lang="zh-CN" altLang="en-US" dirty="0" smtClean="0"/>
              <a:t>很多很多</a:t>
            </a:r>
            <a:r>
              <a:rPr lang="zh-CN" altLang="en-US" dirty="0" smtClean="0"/>
              <a:t>字段组成的，其中有一个字段就是代表身份标志，即</a:t>
            </a:r>
            <a:r>
              <a:rPr lang="en-US" altLang="zh-CN" dirty="0" smtClean="0"/>
              <a:t>session</a:t>
            </a:r>
          </a:p>
          <a:p>
            <a:r>
              <a:rPr lang="zh-CN" altLang="en-US" dirty="0" smtClean="0"/>
              <a:t>的</a:t>
            </a:r>
            <a:r>
              <a:rPr lang="zh-CN" altLang="en-US" dirty="0" smtClean="0"/>
              <a:t>标志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114425"/>
            <a:ext cx="82200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119188"/>
            <a:ext cx="82486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23950"/>
            <a:ext cx="82391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14425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119188"/>
            <a:ext cx="82486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09663"/>
            <a:ext cx="82391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00138"/>
            <a:ext cx="82391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1114425"/>
            <a:ext cx="82010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110</Words>
  <Application>Microsoft Office PowerPoint</Application>
  <PresentationFormat>全屏显示(4:3)</PresentationFormat>
  <Paragraphs>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jhs</cp:lastModifiedBy>
  <cp:revision>15</cp:revision>
  <dcterms:created xsi:type="dcterms:W3CDTF">2020-01-03T07:22:59Z</dcterms:created>
  <dcterms:modified xsi:type="dcterms:W3CDTF">2020-01-03T09:06:06Z</dcterms:modified>
</cp:coreProperties>
</file>