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FASTKART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ШАКиров</a:t>
            </a:r>
            <a:r>
              <a:rPr lang="ru-RU" dirty="0" smtClean="0"/>
              <a:t> Ильхам </a:t>
            </a:r>
            <a:r>
              <a:rPr lang="ru-RU" dirty="0" err="1" smtClean="0"/>
              <a:t>Радикович</a:t>
            </a:r>
            <a:endParaRPr lang="ru-RU" dirty="0" smtClean="0"/>
          </a:p>
          <a:p>
            <a:r>
              <a:rPr lang="ru-RU" dirty="0" smtClean="0"/>
              <a:t>11-309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77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Авторизация/Аутентификация пользователя</a:t>
            </a:r>
          </a:p>
          <a:p>
            <a:pPr marL="0" indent="0">
              <a:buNone/>
            </a:pPr>
            <a:r>
              <a:rPr lang="ru-RU" dirty="0" smtClean="0"/>
              <a:t>Редактирование </a:t>
            </a:r>
            <a:r>
              <a:rPr lang="ru-RU" dirty="0"/>
              <a:t>профиля пользователя</a:t>
            </a:r>
          </a:p>
          <a:p>
            <a:pPr marL="0" indent="0">
              <a:buNone/>
            </a:pPr>
            <a:r>
              <a:rPr lang="ru-RU" dirty="0"/>
              <a:t>Административная панель</a:t>
            </a:r>
          </a:p>
          <a:p>
            <a:pPr marL="0" indent="0">
              <a:buNone/>
            </a:pPr>
            <a:r>
              <a:rPr lang="ru-RU" dirty="0" smtClean="0"/>
              <a:t>Оформление заказов</a:t>
            </a:r>
          </a:p>
          <a:p>
            <a:pPr marL="0" indent="0">
              <a:buNone/>
            </a:pPr>
            <a:r>
              <a:rPr lang="ru-RU" dirty="0" smtClean="0"/>
              <a:t>- В дальнейшим хотелось бы </a:t>
            </a:r>
            <a:r>
              <a:rPr lang="en-US" dirty="0" smtClean="0"/>
              <a:t>добавить отслеживания статуса товара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69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4493986"/>
          </a:xfrm>
        </p:spPr>
        <p:txBody>
          <a:bodyPr>
            <a:normAutofit fontScale="40000" lnSpcReduction="20000"/>
          </a:bodyPr>
          <a:lstStyle/>
          <a:p>
            <a:r>
              <a:rPr lang="ru-RU" sz="2900" b="1" dirty="0">
                <a:solidFill>
                  <a:schemeClr val="tx1"/>
                </a:solidFill>
              </a:rPr>
              <a:t>Технологии</a:t>
            </a:r>
            <a:endParaRPr lang="en-US" sz="29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chemeClr val="tx1"/>
                </a:solidFill>
              </a:rPr>
              <a:t>ASP.NET CORE MVC</a:t>
            </a:r>
            <a:r>
              <a:rPr lang="ru-RU" sz="2900" b="1" dirty="0">
                <a:solidFill>
                  <a:schemeClr val="tx1"/>
                </a:solidFill>
              </a:rPr>
              <a:t> – Мощный </a:t>
            </a:r>
            <a:r>
              <a:rPr lang="ru-RU" sz="2900" b="1" dirty="0" err="1">
                <a:solidFill>
                  <a:schemeClr val="tx1"/>
                </a:solidFill>
              </a:rPr>
              <a:t>фреймворк</a:t>
            </a:r>
            <a:r>
              <a:rPr lang="ru-RU" sz="2900" b="1" dirty="0">
                <a:solidFill>
                  <a:schemeClr val="tx1"/>
                </a:solidFill>
              </a:rPr>
              <a:t> для создания масштабируемых веб-приложений с удобной структурой MVC.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chemeClr val="tx1"/>
                </a:solidFill>
              </a:rPr>
              <a:t>Entity Framework</a:t>
            </a:r>
            <a:r>
              <a:rPr lang="ru-RU" sz="2900" b="1" dirty="0">
                <a:solidFill>
                  <a:schemeClr val="tx1"/>
                </a:solidFill>
              </a:rPr>
              <a:t> – Упрощает работу с базой данных через ORM, уменьшая количество ручного SQL-кода.</a:t>
            </a:r>
            <a:endParaRPr lang="en-US" sz="29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chemeClr val="tx1"/>
                </a:solidFill>
              </a:rPr>
              <a:t>HTML&amp;CSS&amp;JS</a:t>
            </a:r>
            <a:r>
              <a:rPr lang="ru-RU" sz="2900" b="1" dirty="0">
                <a:solidFill>
                  <a:schemeClr val="tx1"/>
                </a:solidFill>
              </a:rPr>
              <a:t> – Основы веб-разработки для создания интерактивного и стильного интерфейса.</a:t>
            </a:r>
            <a:endParaRPr lang="en-US" sz="2900" b="1" dirty="0">
              <a:solidFill>
                <a:schemeClr val="tx1"/>
              </a:solidFill>
            </a:endParaRPr>
          </a:p>
          <a:p>
            <a:endParaRPr lang="ru-RU" sz="2900" b="1" dirty="0">
              <a:solidFill>
                <a:schemeClr val="tx1"/>
              </a:solidFill>
            </a:endParaRPr>
          </a:p>
          <a:p>
            <a:r>
              <a:rPr lang="ru-RU" sz="2900" b="1" dirty="0">
                <a:solidFill>
                  <a:schemeClr val="tx1"/>
                </a:solidFill>
              </a:rPr>
              <a:t>Архитектура</a:t>
            </a:r>
            <a:endParaRPr lang="en-US" sz="29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900" b="1" dirty="0">
                <a:solidFill>
                  <a:schemeClr val="tx1"/>
                </a:solidFill>
              </a:rPr>
              <a:t>Чистая архитектура – Чёткое разделение слоёв приложения для удобств</a:t>
            </a:r>
            <a:endParaRPr lang="en-US" sz="2900" b="1" dirty="0">
              <a:solidFill>
                <a:schemeClr val="tx1"/>
              </a:solidFill>
            </a:endParaRPr>
          </a:p>
          <a:p>
            <a:r>
              <a:rPr lang="ru-RU" sz="2900" b="1" dirty="0">
                <a:solidFill>
                  <a:schemeClr val="tx1"/>
                </a:solidFill>
              </a:rPr>
              <a:t/>
            </a:r>
            <a:br>
              <a:rPr lang="ru-RU" sz="2900" b="1" dirty="0">
                <a:solidFill>
                  <a:schemeClr val="tx1"/>
                </a:solidFill>
              </a:rPr>
            </a:br>
            <a:r>
              <a:rPr lang="ru-RU" sz="2900" b="1" dirty="0">
                <a:solidFill>
                  <a:schemeClr val="tx1"/>
                </a:solidFill>
              </a:rPr>
              <a:t>Прочее</a:t>
            </a:r>
            <a:endParaRPr lang="en-US" sz="29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chemeClr val="tx1"/>
                </a:solidFill>
              </a:rPr>
              <a:t>CQRS</a:t>
            </a:r>
            <a:r>
              <a:rPr lang="ru-RU" sz="2900" b="1" dirty="0">
                <a:solidFill>
                  <a:schemeClr val="tx1"/>
                </a:solidFill>
              </a:rPr>
              <a:t> – Разделение операций чтения и записи для повышения производительности и масштабируемости.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chemeClr val="tx1"/>
                </a:solidFill>
              </a:rPr>
              <a:t>JWT Bearer</a:t>
            </a:r>
            <a:r>
              <a:rPr lang="ru-RU" sz="2900" b="1" dirty="0">
                <a:solidFill>
                  <a:schemeClr val="tx1"/>
                </a:solidFill>
              </a:rPr>
              <a:t> – Безопасная аутентификация через </a:t>
            </a:r>
            <a:r>
              <a:rPr lang="ru-RU" sz="2900" b="1" dirty="0" err="1">
                <a:solidFill>
                  <a:schemeClr val="tx1"/>
                </a:solidFill>
              </a:rPr>
              <a:t>токены</a:t>
            </a:r>
            <a:r>
              <a:rPr lang="ru-RU" sz="2900" b="1" dirty="0">
                <a:solidFill>
                  <a:schemeClr val="tx1"/>
                </a:solidFill>
              </a:rPr>
              <a:t> с минимальными накладными расходами.</a:t>
            </a:r>
            <a:endParaRPr lang="en-US" sz="2900" b="1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chemeClr val="tx1"/>
                </a:solidFill>
              </a:rPr>
              <a:t>AJAX / Fetch</a:t>
            </a:r>
            <a:r>
              <a:rPr lang="ru-RU" sz="2900" b="1" dirty="0">
                <a:solidFill>
                  <a:schemeClr val="tx1"/>
                </a:solidFill>
              </a:rPr>
              <a:t>– Асинхронные HTTP-запросы для динамического обновления страницы без перезагрузки.</a:t>
            </a:r>
            <a:endParaRPr lang="en-US" sz="2900" b="1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74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9</TotalTime>
  <Words>78</Words>
  <Application>Microsoft Office PowerPoint</Application>
  <PresentationFormat>Широкоэкранный</PresentationFormat>
  <Paragraphs>21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Ион (конференц-зал)</vt:lpstr>
      <vt:lpstr>FASTKART</vt:lpstr>
      <vt:lpstr>Функционал</vt:lpstr>
      <vt:lpstr>Технологии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FASTKART</dc:title>
  <dc:creator>*</dc:creator>
  <cp:lastModifiedBy>*</cp:lastModifiedBy>
  <cp:revision>2</cp:revision>
  <dcterms:created xsi:type="dcterms:W3CDTF">2025-06-14T05:06:02Z</dcterms:created>
  <dcterms:modified xsi:type="dcterms:W3CDTF">2025-06-14T05:15:52Z</dcterms:modified>
</cp:coreProperties>
</file>