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FASTKART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75077"/>
          </a:xfrm>
        </p:spPr>
        <p:txBody>
          <a:bodyPr>
            <a:normAutofit/>
          </a:bodyPr>
          <a:lstStyle/>
          <a:p>
            <a:r>
              <a:rPr lang="ru-RU" dirty="0" err="1" smtClean="0"/>
              <a:t>ШАКиров</a:t>
            </a:r>
            <a:r>
              <a:rPr lang="ru-RU" dirty="0" smtClean="0"/>
              <a:t> Ильхам </a:t>
            </a:r>
            <a:r>
              <a:rPr lang="ru-RU" dirty="0" err="1" smtClean="0"/>
              <a:t>Радикович</a:t>
            </a:r>
            <a:endParaRPr lang="ru-RU" dirty="0" smtClean="0"/>
          </a:p>
          <a:p>
            <a:r>
              <a:rPr lang="ru-RU" dirty="0" smtClean="0"/>
              <a:t>11-309</a:t>
            </a:r>
            <a:endParaRPr lang="en-US" dirty="0" smtClean="0"/>
          </a:p>
          <a:p>
            <a:r>
              <a:rPr lang="ru-RU" dirty="0" smtClean="0"/>
              <a:t>ПРЕДМЕТ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орис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7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Fastkart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Интернет-магазин с удобным и простым интерфейсом для заказов продуктов на дом.</a:t>
            </a:r>
          </a:p>
          <a:p>
            <a:r>
              <a:rPr lang="ru-RU" dirty="0" smtClean="0"/>
              <a:t>Пользователю предоставляется полный функционал отслеживания товаров и заказов а также предоставляется заказ к соседям </a:t>
            </a:r>
          </a:p>
          <a:p>
            <a:r>
              <a:rPr lang="ru-RU" dirty="0" smtClean="0"/>
              <a:t>Написание отзывов и блогов </a:t>
            </a:r>
          </a:p>
        </p:txBody>
      </p:sp>
    </p:spTree>
    <p:extLst>
      <p:ext uri="{BB962C8B-B14F-4D97-AF65-F5344CB8AC3E}">
        <p14:creationId xmlns:p14="http://schemas.microsoft.com/office/powerpoint/2010/main" val="305288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основной странице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2372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 smtClean="0"/>
              <a:t>Реализовано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Tx/>
              <a:buChar char="-"/>
            </a:pPr>
            <a:r>
              <a:rPr lang="ru-RU" dirty="0" smtClean="0"/>
              <a:t>Авторизация/Аутентификация пользователя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smtClean="0"/>
              <a:t>Редактирование </a:t>
            </a:r>
            <a:r>
              <a:rPr lang="ru-RU" dirty="0"/>
              <a:t>профиля </a:t>
            </a:r>
            <a:r>
              <a:rPr lang="ru-RU" dirty="0" smtClean="0"/>
              <a:t>пользователя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smtClean="0"/>
              <a:t>Работа с корзиной и выполнение заказов</a:t>
            </a:r>
            <a:endParaRPr lang="en-US" dirty="0"/>
          </a:p>
          <a:p>
            <a:pPr lvl="1">
              <a:buFontTx/>
              <a:buChar char="-"/>
            </a:pPr>
            <a:r>
              <a:rPr lang="ru-RU" dirty="0" smtClean="0"/>
              <a:t>Административная панель</a:t>
            </a:r>
            <a:endParaRPr lang="en-US" dirty="0"/>
          </a:p>
          <a:p>
            <a:pPr lvl="1">
              <a:buFontTx/>
              <a:buChar char="-"/>
            </a:pPr>
            <a:r>
              <a:rPr lang="ru-RU" dirty="0" smtClean="0"/>
              <a:t>Личный кабинет пользователя</a:t>
            </a:r>
            <a:endParaRPr lang="ru-RU" dirty="0"/>
          </a:p>
          <a:p>
            <a:pPr lvl="1">
              <a:buFontTx/>
              <a:buChar char="-"/>
            </a:pPr>
            <a:r>
              <a:rPr lang="ru-RU" dirty="0" smtClean="0"/>
              <a:t>Оформление </a:t>
            </a:r>
            <a:r>
              <a:rPr lang="ru-RU" dirty="0" smtClean="0"/>
              <a:t>заказов</a:t>
            </a:r>
          </a:p>
          <a:p>
            <a:pPr>
              <a:buFontTx/>
              <a:buChar char="-"/>
            </a:pPr>
            <a:r>
              <a:rPr lang="ru-RU" dirty="0" smtClean="0"/>
              <a:t>В </a:t>
            </a:r>
            <a:r>
              <a:rPr lang="ru-RU" dirty="0" smtClean="0"/>
              <a:t>дальнейшим хотелось бы </a:t>
            </a:r>
            <a:r>
              <a:rPr lang="en-US" dirty="0" err="1" smtClean="0"/>
              <a:t>добавить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отслеживания </a:t>
            </a:r>
            <a:r>
              <a:rPr lang="en-US" dirty="0" err="1" smtClean="0"/>
              <a:t>статуса</a:t>
            </a:r>
            <a:r>
              <a:rPr lang="en-US" dirty="0" smtClean="0"/>
              <a:t> </a:t>
            </a:r>
            <a:r>
              <a:rPr lang="en-US" dirty="0" err="1" smtClean="0"/>
              <a:t>товара</a:t>
            </a:r>
            <a:r>
              <a:rPr lang="ru-RU" dirty="0" smtClean="0"/>
              <a:t> на стороне клиента </a:t>
            </a:r>
          </a:p>
          <a:p>
            <a:pPr lvl="1">
              <a:buFontTx/>
              <a:buChar char="-"/>
            </a:pPr>
            <a:r>
              <a:rPr lang="ru-RU" dirty="0" smtClean="0"/>
              <a:t>Написание отзывов и блогов о магазинах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69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админ панели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 smtClean="0"/>
              <a:t>Ре</a:t>
            </a:r>
            <a:r>
              <a:rPr lang="ru-RU" dirty="0"/>
              <a:t>а</a:t>
            </a:r>
            <a:r>
              <a:rPr lang="ru-RU" dirty="0" smtClean="0"/>
              <a:t>лизовано</a:t>
            </a:r>
            <a:r>
              <a:rPr lang="en-US" dirty="0" smtClean="0"/>
              <a:t>:</a:t>
            </a:r>
            <a:endParaRPr lang="ru-RU" dirty="0"/>
          </a:p>
          <a:p>
            <a:pPr lvl="1">
              <a:buFontTx/>
              <a:buChar char="-"/>
            </a:pPr>
            <a:r>
              <a:rPr lang="ru-RU" dirty="0" smtClean="0"/>
              <a:t>Добавление</a:t>
            </a:r>
            <a:r>
              <a:rPr lang="en-US" dirty="0" smtClean="0"/>
              <a:t>,</a:t>
            </a:r>
            <a:r>
              <a:rPr lang="ru-RU" dirty="0" smtClean="0"/>
              <a:t>удаление и редактирование товаров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В дальнейшим хотел бы добавить</a:t>
            </a:r>
            <a:r>
              <a:rPr lang="en-US" dirty="0" smtClean="0"/>
              <a:t>:</a:t>
            </a:r>
            <a:endParaRPr lang="ru-RU" dirty="0" smtClean="0"/>
          </a:p>
          <a:p>
            <a:pPr lvl="1">
              <a:buFontTx/>
              <a:buChar char="-"/>
            </a:pPr>
            <a:r>
              <a:rPr lang="ru-RU" dirty="0" smtClean="0"/>
              <a:t>изменения статуса доставки товара </a:t>
            </a:r>
          </a:p>
          <a:p>
            <a:pPr lvl="1">
              <a:buFontTx/>
              <a:buChar char="-"/>
            </a:pPr>
            <a:r>
              <a:rPr lang="ru-RU" dirty="0" smtClean="0"/>
              <a:t>История заказанных товаров </a:t>
            </a:r>
          </a:p>
          <a:p>
            <a:pPr lvl="1">
              <a:buFontTx/>
              <a:buChar char="-"/>
            </a:pPr>
            <a:r>
              <a:rPr lang="ru-RU" dirty="0" smtClean="0"/>
              <a:t>Фильтрация блогов и отзывов пользователей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7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364014"/>
            <a:ext cx="8825659" cy="4493986"/>
          </a:xfrm>
        </p:spPr>
        <p:txBody>
          <a:bodyPr>
            <a:normAutofit fontScale="32500" lnSpcReduction="20000"/>
          </a:bodyPr>
          <a:lstStyle/>
          <a:p>
            <a:r>
              <a:rPr lang="ru-RU" sz="3700" b="1" dirty="0">
                <a:solidFill>
                  <a:schemeClr val="tx1"/>
                </a:solidFill>
              </a:rPr>
              <a:t>Технологии</a:t>
            </a:r>
            <a:endParaRPr lang="en-US" sz="3700" b="1" dirty="0">
              <a:solidFill>
                <a:schemeClr val="tx1"/>
              </a:solidFill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ASP.NET CORE MVC</a:t>
            </a:r>
            <a:r>
              <a:rPr lang="ru-RU" sz="3700" b="1" dirty="0">
                <a:solidFill>
                  <a:schemeClr val="tx1"/>
                </a:solidFill>
              </a:rPr>
              <a:t> – Мощный </a:t>
            </a:r>
            <a:r>
              <a:rPr lang="ru-RU" sz="3700" b="1" dirty="0" err="1">
                <a:solidFill>
                  <a:schemeClr val="tx1"/>
                </a:solidFill>
              </a:rPr>
              <a:t>фреймворк</a:t>
            </a:r>
            <a:r>
              <a:rPr lang="ru-RU" sz="3700" b="1" dirty="0">
                <a:solidFill>
                  <a:schemeClr val="tx1"/>
                </a:solidFill>
              </a:rPr>
              <a:t> для создания масштабируемых веб-приложений с удобной структурой MVC.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Entity Framework</a:t>
            </a:r>
            <a:r>
              <a:rPr lang="ru-RU" sz="3700" b="1" dirty="0">
                <a:solidFill>
                  <a:schemeClr val="tx1"/>
                </a:solidFill>
              </a:rPr>
              <a:t> – Упрощает работу с базой данных через ORM, уменьшая количество ручного SQL-кода</a:t>
            </a:r>
            <a:r>
              <a:rPr lang="ru-RU" sz="3700" b="1" dirty="0" smtClean="0">
                <a:solidFill>
                  <a:schemeClr val="tx1"/>
                </a:solidFill>
              </a:rPr>
              <a:t>.</a:t>
            </a:r>
            <a:endParaRPr lang="ru-RU" sz="3700" b="1" dirty="0">
              <a:solidFill>
                <a:schemeClr val="tx1"/>
              </a:solidFill>
            </a:endParaRPr>
          </a:p>
          <a:p>
            <a:r>
              <a:rPr lang="ru-RU" sz="3700" b="1" dirty="0">
                <a:solidFill>
                  <a:schemeClr val="tx1"/>
                </a:solidFill>
              </a:rPr>
              <a:t>Архитектура</a:t>
            </a:r>
            <a:endParaRPr lang="en-US" sz="3700" b="1" dirty="0">
              <a:solidFill>
                <a:schemeClr val="tx1"/>
              </a:solidFill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ru-RU" sz="3700" b="1" dirty="0">
                <a:solidFill>
                  <a:schemeClr val="tx1"/>
                </a:solidFill>
              </a:rPr>
              <a:t>Чистая архитектура – Чёткое разделение слоёв приложения для </a:t>
            </a:r>
            <a:r>
              <a:rPr lang="ru-RU" sz="3700" b="1" dirty="0" smtClean="0">
                <a:solidFill>
                  <a:schemeClr val="tx1"/>
                </a:solidFill>
              </a:rPr>
              <a:t>удобств</a:t>
            </a:r>
            <a:endParaRPr lang="en-US" sz="3700" b="1" dirty="0" smtClean="0">
              <a:solidFill>
                <a:schemeClr val="tx1"/>
              </a:solidFill>
            </a:endParaRPr>
          </a:p>
          <a:p>
            <a:r>
              <a:rPr lang="ru-RU" sz="3700" b="1" dirty="0" smtClean="0">
                <a:solidFill>
                  <a:schemeClr val="tx1"/>
                </a:solidFill>
              </a:rPr>
              <a:t>Прочее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00" b="1" dirty="0" smtClean="0">
                <a:solidFill>
                  <a:schemeClr val="tx1"/>
                </a:solidFill>
              </a:rPr>
              <a:t>JWT </a:t>
            </a:r>
            <a:r>
              <a:rPr lang="en-US" sz="3700" b="1" dirty="0">
                <a:solidFill>
                  <a:schemeClr val="tx1"/>
                </a:solidFill>
              </a:rPr>
              <a:t>Bearer</a:t>
            </a:r>
            <a:r>
              <a:rPr lang="ru-RU" sz="3700" b="1" dirty="0">
                <a:solidFill>
                  <a:schemeClr val="tx1"/>
                </a:solidFill>
              </a:rPr>
              <a:t> – Безопасная аутентификация через </a:t>
            </a:r>
            <a:r>
              <a:rPr lang="ru-RU" sz="3700" b="1" dirty="0" err="1">
                <a:solidFill>
                  <a:schemeClr val="tx1"/>
                </a:solidFill>
              </a:rPr>
              <a:t>токены</a:t>
            </a:r>
            <a:r>
              <a:rPr lang="ru-RU" sz="3700" b="1" dirty="0">
                <a:solidFill>
                  <a:schemeClr val="tx1"/>
                </a:solidFill>
              </a:rPr>
              <a:t> с минимальными накладными расходами.</a:t>
            </a:r>
            <a:endParaRPr lang="en-US" sz="3700" b="1" dirty="0">
              <a:solidFill>
                <a:schemeClr val="tx1"/>
              </a:solidFill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700" b="1" dirty="0">
                <a:solidFill>
                  <a:schemeClr val="tx1"/>
                </a:solidFill>
              </a:rPr>
              <a:t>AJAX / Fetch</a:t>
            </a:r>
            <a:r>
              <a:rPr lang="ru-RU" sz="3700" b="1" dirty="0">
                <a:solidFill>
                  <a:schemeClr val="tx1"/>
                </a:solidFill>
              </a:rPr>
              <a:t>– Асинхронные HTTP-запросы для динамического обновления страницы без перезагрузки</a:t>
            </a:r>
            <a:r>
              <a:rPr lang="ru-RU" sz="3700" b="1" dirty="0" smtClean="0">
                <a:solidFill>
                  <a:schemeClr val="tx1"/>
                </a:solidFill>
              </a:rPr>
              <a:t>.</a:t>
            </a:r>
            <a:endParaRPr lang="ru-RU" sz="3700" b="1" dirty="0" smtClean="0">
              <a:solidFill>
                <a:schemeClr val="tx1"/>
              </a:solidFill>
            </a:endParaRPr>
          </a:p>
          <a:p>
            <a:r>
              <a:rPr lang="ru-RU" sz="3700" b="1" dirty="0" smtClean="0">
                <a:solidFill>
                  <a:schemeClr val="tx1"/>
                </a:solidFill>
              </a:rPr>
              <a:t>Языки</a:t>
            </a:r>
            <a:r>
              <a:rPr lang="en-US" sz="3700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700" b="1" dirty="0">
                <a:solidFill>
                  <a:schemeClr val="tx1"/>
                </a:solidFill>
              </a:rPr>
              <a:t>HTML&amp;CSS&amp;JS</a:t>
            </a:r>
            <a:r>
              <a:rPr lang="ru-RU" sz="3700" b="1" dirty="0">
                <a:solidFill>
                  <a:schemeClr val="tx1"/>
                </a:solidFill>
              </a:rPr>
              <a:t> – Основы веб-разработки для создания интерактивного и стильного интерфейса.</a:t>
            </a:r>
            <a:endParaRPr lang="en-US" sz="3700" b="1" dirty="0">
              <a:solidFill>
                <a:schemeClr val="tx1"/>
              </a:solidFill>
            </a:endParaRPr>
          </a:p>
          <a:p>
            <a:pPr lvl="1"/>
            <a:r>
              <a:rPr lang="en-US" sz="3700" b="1" dirty="0" smtClean="0">
                <a:solidFill>
                  <a:schemeClr val="tx1"/>
                </a:solidFill>
              </a:rPr>
              <a:t>C# - </a:t>
            </a:r>
            <a:r>
              <a:rPr lang="ru-RU" sz="3700" b="1" dirty="0" smtClean="0">
                <a:solidFill>
                  <a:schemeClr val="tx1"/>
                </a:solidFill>
              </a:rPr>
              <a:t>для разработки веб-приложения на </a:t>
            </a:r>
            <a:r>
              <a:rPr lang="en-US" sz="3700" b="1" dirty="0" smtClean="0">
                <a:solidFill>
                  <a:schemeClr val="tx1"/>
                </a:solidFill>
              </a:rPr>
              <a:t>BACKEND</a:t>
            </a:r>
            <a:endParaRPr lang="ru-RU" sz="3700" b="1" dirty="0" smtClean="0">
              <a:solidFill>
                <a:schemeClr val="tx1"/>
              </a:solidFill>
            </a:endParaRPr>
          </a:p>
          <a:p>
            <a:endParaRPr lang="en-US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7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58</TotalTime>
  <Words>200</Words>
  <Application>Microsoft Office PowerPoint</Application>
  <PresentationFormat>Широкоэкранный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 (конференц-зал)</vt:lpstr>
      <vt:lpstr>FASTKART</vt:lpstr>
      <vt:lpstr>Fastkart</vt:lpstr>
      <vt:lpstr>Функционал основной странице </vt:lpstr>
      <vt:lpstr>Функционал админ панели </vt:lpstr>
      <vt:lpstr>Технологии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FASTKART</dc:title>
  <dc:creator>*</dc:creator>
  <cp:lastModifiedBy>*</cp:lastModifiedBy>
  <cp:revision>6</cp:revision>
  <dcterms:created xsi:type="dcterms:W3CDTF">2025-06-14T05:06:02Z</dcterms:created>
  <dcterms:modified xsi:type="dcterms:W3CDTF">2025-06-14T07:45:09Z</dcterms:modified>
</cp:coreProperties>
</file>