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​​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宋体</vt:lpstr>
      <vt:lpstr>Wingdings</vt:lpstr>
      <vt:lpstr>WPS​​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 </cp:lastModifiedBy>
  <cp:revision>5</cp:revision>
  <dcterms:created xsi:type="dcterms:W3CDTF">2023-07-11T07:43:00Z</dcterms:created>
  <dcterms:modified xsi:type="dcterms:W3CDTF">2025-07-23T01:01:04Z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A1099CD7A80A4675B2158540EE5A3AD2_13</vt:lpwstr>
  </property>
</Properties>
</file>