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17.08.2012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Flo Heim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9920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Larissa-Design</vt:lpstr>
      <vt:lpstr>Flo Heim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 Heim</dc:title>
  <dc:creator>stereolize</dc:creator>
  <cp:lastModifiedBy>serverus</cp:lastModifiedBy>
  <cp:revision>1</cp:revision>
  <dcterms:created xsi:type="dcterms:W3CDTF">2012-08-15T19:06:48Z</dcterms:created>
  <dcterms:modified xsi:type="dcterms:W3CDTF">2012-08-17T07:16:23Z</dcterms:modified>
</cp:coreProperties>
</file>