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Псевдокод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У пинов есть номера. В документации сказано, для чего нужна каждая ножка.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Ток течет как вода сверху вниз.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Как сделать умный чемодан?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(Проект Ч-800)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Как управлять мотором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700" y="1428025"/>
            <a:ext cx="5322499" cy="44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Схема принципиальная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96715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Программирование МК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настроитьПин(14, ВЫХ)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податьНаПин(14, ВЫСОКОЕ)</a:t>
            </a:r>
            <a:br>
              <a:rPr lang="en-GB"/>
            </a:br>
            <a:r>
              <a:rPr lang="en-GB"/>
              <a:t>ждать(1000)</a:t>
            </a:r>
            <a:br>
              <a:rPr lang="en-GB"/>
            </a:br>
            <a:r>
              <a:rPr lang="en-GB"/>
              <a:t>податьНаПин(14, НИЗКОЕ)</a:t>
            </a:r>
            <a:br>
              <a:rPr lang="en-GB"/>
            </a:br>
            <a:r>
              <a:rPr lang="en-GB"/>
              <a:t>ждать(1000)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Программирование МК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 sz="1050">
                <a:solidFill>
                  <a:srgbClr val="7E7E7E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// Функция настройки вызывается один раз при запуске контроллера</a:t>
            </a:r>
            <a:br>
              <a:rPr i="1" lang="en-GB" sz="1050">
                <a:solidFill>
                  <a:srgbClr val="7E7E7E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050">
                <a:solidFill>
                  <a:srgbClr val="CC6600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GB" sz="1050">
                <a:solidFill>
                  <a:srgbClr val="000000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050">
                <a:solidFill>
                  <a:srgbClr val="CC6600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setup</a:t>
            </a:r>
            <a:r>
              <a:rPr lang="en-GB" sz="1050">
                <a:solidFill>
                  <a:srgbClr val="000000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() {</a:t>
            </a:r>
            <a:br>
              <a:rPr lang="en-GB" sz="1050">
                <a:solidFill>
                  <a:srgbClr val="000000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050">
                <a:solidFill>
                  <a:srgbClr val="000000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i="1" lang="en-GB" sz="1050">
                <a:solidFill>
                  <a:srgbClr val="7E7E7E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// Настраиваем пин 14 как выходной.</a:t>
            </a:r>
            <a:br>
              <a:rPr i="1" lang="en-GB" sz="1050">
                <a:solidFill>
                  <a:srgbClr val="7E7E7E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050">
                <a:solidFill>
                  <a:srgbClr val="000000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GB" sz="1050">
                <a:solidFill>
                  <a:srgbClr val="CC6600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pinMode</a:t>
            </a:r>
            <a:r>
              <a:rPr lang="en-GB" sz="1050">
                <a:solidFill>
                  <a:srgbClr val="000000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(14, </a:t>
            </a:r>
            <a:r>
              <a:rPr lang="en-GB" sz="1050">
                <a:solidFill>
                  <a:srgbClr val="006699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en-GB" sz="1050">
                <a:solidFill>
                  <a:srgbClr val="000000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lang="en-GB" sz="1050">
                <a:solidFill>
                  <a:srgbClr val="000000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050">
                <a:solidFill>
                  <a:srgbClr val="000000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 sz="1050">
                <a:solidFill>
                  <a:srgbClr val="7E7E7E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// Бесконечный цикл вызывается снова и снова</a:t>
            </a:r>
            <a:br>
              <a:rPr i="1" lang="en-GB" sz="1050">
                <a:solidFill>
                  <a:srgbClr val="7E7E7E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050">
                <a:solidFill>
                  <a:srgbClr val="CC6600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GB" sz="1050">
                <a:solidFill>
                  <a:srgbClr val="000000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050">
                <a:solidFill>
                  <a:srgbClr val="CC6600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loop</a:t>
            </a:r>
            <a:r>
              <a:rPr lang="en-GB" sz="1050">
                <a:solidFill>
                  <a:srgbClr val="000000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() {</a:t>
            </a:r>
            <a:br>
              <a:rPr lang="en-GB" sz="1050">
                <a:solidFill>
                  <a:srgbClr val="000000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050">
                <a:solidFill>
                  <a:srgbClr val="000000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GB" sz="1050">
                <a:solidFill>
                  <a:srgbClr val="CC6600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digitalWrite</a:t>
            </a:r>
            <a:r>
              <a:rPr lang="en-GB" sz="1050">
                <a:solidFill>
                  <a:srgbClr val="000000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(14, </a:t>
            </a:r>
            <a:r>
              <a:rPr lang="en-GB" sz="1050">
                <a:solidFill>
                  <a:srgbClr val="006699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HIGH</a:t>
            </a:r>
            <a:r>
              <a:rPr lang="en-GB" sz="1050">
                <a:solidFill>
                  <a:srgbClr val="000000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);   </a:t>
            </a:r>
            <a:r>
              <a:rPr i="1" lang="en-GB" sz="1050">
                <a:solidFill>
                  <a:srgbClr val="7E7E7E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// Подать напряжение на 14 пин</a:t>
            </a:r>
            <a:br>
              <a:rPr i="1" lang="en-GB" sz="1050">
                <a:solidFill>
                  <a:srgbClr val="7E7E7E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050">
                <a:solidFill>
                  <a:srgbClr val="000000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GB" sz="1050">
                <a:solidFill>
                  <a:srgbClr val="CC6600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delay</a:t>
            </a:r>
            <a:r>
              <a:rPr lang="en-GB" sz="1050">
                <a:solidFill>
                  <a:srgbClr val="000000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(1000);                  </a:t>
            </a:r>
            <a:r>
              <a:rPr i="1" lang="en-GB" sz="1050">
                <a:solidFill>
                  <a:srgbClr val="7E7E7E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// ждать 1000 мс (1с)</a:t>
            </a:r>
            <a:br>
              <a:rPr i="1" lang="en-GB" sz="1050">
                <a:solidFill>
                  <a:srgbClr val="7E7E7E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050">
                <a:solidFill>
                  <a:srgbClr val="000000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GB" sz="1050">
                <a:solidFill>
                  <a:srgbClr val="CC6600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digitalWrite</a:t>
            </a:r>
            <a:r>
              <a:rPr lang="en-GB" sz="1050">
                <a:solidFill>
                  <a:srgbClr val="000000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(14, </a:t>
            </a:r>
            <a:r>
              <a:rPr lang="en-GB" sz="1050">
                <a:solidFill>
                  <a:srgbClr val="006699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LOW</a:t>
            </a:r>
            <a:r>
              <a:rPr lang="en-GB" sz="1050">
                <a:solidFill>
                  <a:srgbClr val="000000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);   </a:t>
            </a:r>
            <a:r>
              <a:rPr i="1" lang="en-GB" sz="1050">
                <a:solidFill>
                  <a:srgbClr val="7E7E7E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// Убрать напряжение с 14 пина</a:t>
            </a:r>
            <a:br>
              <a:rPr i="1" lang="en-GB" sz="1050">
                <a:solidFill>
                  <a:srgbClr val="7E7E7E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050">
                <a:solidFill>
                  <a:srgbClr val="000000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GB" sz="1050">
                <a:solidFill>
                  <a:srgbClr val="CC6600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delay</a:t>
            </a:r>
            <a:r>
              <a:rPr lang="en-GB" sz="1050">
                <a:solidFill>
                  <a:srgbClr val="000000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(1000);                  </a:t>
            </a:r>
            <a:r>
              <a:rPr i="1" lang="en-GB" sz="1050">
                <a:solidFill>
                  <a:srgbClr val="7E7E7E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// ждать 1000 мс (1с)</a:t>
            </a:r>
            <a:br>
              <a:rPr i="1" lang="en-GB" sz="1050">
                <a:solidFill>
                  <a:srgbClr val="7E7E7E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050">
                <a:solidFill>
                  <a:srgbClr val="000000"/>
                </a:solidFill>
                <a:highlight>
                  <a:srgbClr val="ECF1F1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4375" y="738725"/>
            <a:ext cx="83796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Ч-800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825" y="431799"/>
            <a:ext cx="6884250" cy="451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Как превратить чемодан в умный?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6594900" y="2792200"/>
            <a:ext cx="770999" cy="13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7200"/>
              <a:t>?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625" y="1773862"/>
            <a:ext cx="3361174" cy="336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Как превратить чемодан в умный?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4426825" y="2869050"/>
            <a:ext cx="689400" cy="13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7200"/>
              <a:t>+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221" y="2168312"/>
            <a:ext cx="3962125" cy="272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625" y="1773862"/>
            <a:ext cx="3361174" cy="336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Мозг - это процессор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4426825" y="2869050"/>
            <a:ext cx="689400" cy="13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7200"/>
              <a:t>=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45" y="2168312"/>
            <a:ext cx="3962125" cy="272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9775" y="2137862"/>
            <a:ext cx="3715825" cy="278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Микроконтроллер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889500" y="1919075"/>
            <a:ext cx="38046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Процессор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Память RAM (оперативка)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Флешка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GB"/>
              <a:t>Пины (!)  (они же лапки)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99" y="1880750"/>
            <a:ext cx="3715825" cy="278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Немного физики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892925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Немного физики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775" y="984600"/>
            <a:ext cx="4574475" cy="458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Схема принципиальная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96715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Схема принципиальная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967125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