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presProps" Target="presProps.xml"/>
 <Relationship Id="rId5" Type="http://schemas.openxmlformats.org/officeDocument/2006/relationships/viewProps" Target="viewProps.xml"/>
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.png"/>
 <Relationship Id="rId3" Type="http://schemas.openxmlformats.org/officeDocument/2006/relationships/image" Target="../media/ppt_b8b7336_050720161019082.jpeg"/>
 <Relationship Id="rId4" Type="http://schemas.openxmlformats.org/officeDocument/2006/relationships/image" Target="../media/ppt_6f7bc4b_050720161019093.jpeg"/>
 <Relationship Id="rId5" Type="http://schemas.openxmlformats.org/officeDocument/2006/relationships/image" Target="../media/ppt_77da2f0_050720161019094.jpeg"/>
 <Relationship Id="rId6" Type="http://schemas.openxmlformats.org/officeDocument/2006/relationships/image" Target="../media/ppt_b114906_050720161019105.jpeg"/>
 <Relationship Id="rId7" Type="http://schemas.openxmlformats.org/officeDocument/2006/relationships/image" Target="../media/ppt_5ca429b_050720161019106.jpeg"/>
 <Relationship Id="rId8" Type="http://schemas.openxmlformats.org/officeDocument/2006/relationships/image" Target="../media/ppt_15fa1fa_050720161019117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V1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0955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KWASA DAMANSARA PROJECT PROGRES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1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kwasa1]]></a:t>
            </a:r>
          </a:p>
        </p:txBody>
      </p:sp>
      <p:pic>
        <p:nvPicPr>
          <p:cNvPr id="9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"/>
          <p:cNvSpPr txBox="1"/>
          <p:nvPr/>
        </p:nvSpPr>
        <p:spPr>
          <a:xfrm rot="0">
            <a:off x="3552825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kwasa2]]></a:t>
            </a:r>
          </a:p>
        </p:txBody>
      </p:sp>
      <p:pic>
        <p:nvPicPr>
          <p:cNvPr id="11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kwasa3]]></a:t>
            </a:r>
          </a:p>
        </p:txBody>
      </p:sp>
      <p:pic>
        <p:nvPicPr>
          <p:cNvPr id="13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kwasa4]]></a:t>
            </a:r>
          </a:p>
        </p:txBody>
      </p:sp>
      <p:pic>
        <p:nvPicPr>
          <p:cNvPr id="15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kwasa5]]></a:t>
            </a:r>
          </a:p>
        </p:txBody>
      </p:sp>
      <p:pic>
        <p:nvPicPr>
          <p:cNvPr id="17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52825" y="6115050"/>
            <a:ext cx="2981325" cy="222885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" name=""/>
          <p:cNvSpPr txBox="1"/>
          <p:nvPr/>
        </p:nvSpPr>
        <p:spPr>
          <a:xfrm rot="0">
            <a:off x="3552825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kwasa6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2016-07-05T10:27:00Z</dcterms:created>
  <dcterms:modified xsi:type="dcterms:W3CDTF">2016-07-05T10:27:00Z</dcterms:modified>
  <dc:title>Untitled Presentation</dc:title>
  <dc:description/>
  <dc:subject/>
  <cp:keywords/>
  <cp:category/>
</cp:coreProperties>
</file>