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presProps" Target="presProps.xml"/>
 <Relationship Id="rId7" Type="http://schemas.openxmlformats.org/officeDocument/2006/relationships/viewProps" Target="viewProps.xml"/>
 <Relationship Id="rId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.png"/>
 <Relationship Id="rId3" Type="http://schemas.openxmlformats.org/officeDocument/2006/relationships/image" Target="../media/ppt_b8b7336_050720161019082.jpeg"/>
 <Relationship Id="rId4" Type="http://schemas.openxmlformats.org/officeDocument/2006/relationships/image" Target="../media/ppt_6f7bc4b_050720161019093.jpeg"/>
 <Relationship Id="rId5" Type="http://schemas.openxmlformats.org/officeDocument/2006/relationships/image" Target="../media/ppt_77da2f0_050720161019094.jpeg"/>
 <Relationship Id="rId6" Type="http://schemas.openxmlformats.org/officeDocument/2006/relationships/image" Target="../media/ppt_b114906_050720161019105.jpeg"/>
 <Relationship Id="rId7" Type="http://schemas.openxmlformats.org/officeDocument/2006/relationships/image" Target="../media/ppt_5ca429b_050720161019106.jpeg"/>
 <Relationship Id="rId8" Type="http://schemas.openxmlformats.org/officeDocument/2006/relationships/image" Target="../media/ppt_15fa1fa_050720161019117.jpe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8.png"/>
 <Relationship Id="rId3" Type="http://schemas.openxmlformats.org/officeDocument/2006/relationships/image" Target="../media/ppt_5df6694_050720161025249.jpeg"/>
 <Relationship Id="rId4" Type="http://schemas.openxmlformats.org/officeDocument/2006/relationships/image" Target="../media/ppt_7eacb53_0507201610252510.jpeg"/>
 <Relationship Id="rId5" Type="http://schemas.openxmlformats.org/officeDocument/2006/relationships/image" Target="../media/ppt_12e0860_0507201610252511.jpeg"/>
 <Relationship Id="rId6" Type="http://schemas.openxmlformats.org/officeDocument/2006/relationships/image" Target="../media/ppt_72a7dd9_0507201610252512.jpeg"/>
 <Relationship Id="rId7" Type="http://schemas.openxmlformats.org/officeDocument/2006/relationships/image" Target="../media/ppt_db576a7_0507201610252613.jpeg"/>
 <Relationship Id="rId8" Type="http://schemas.openxmlformats.org/officeDocument/2006/relationships/image" Target="../media/ppt_bf76471_0507201610252714.jpe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5.png"/>
 <Relationship Id="rId3" Type="http://schemas.openxmlformats.org/officeDocument/2006/relationships/image" Target="../media/ppt_4ed3afd_0507201610252716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KWASA DAMANSARA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1]]></a:t>
            </a:r>
          </a:p>
        </p:txBody>
      </p:sp>
      <p:pic>
        <p:nvPicPr>
          <p:cNvPr id="6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7" name=""/>
          <p:cNvSpPr txBox="1"/>
          <p:nvPr/>
        </p:nvSpPr>
        <p:spPr>
          <a:xfrm rot="0">
            <a:off x="95250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kwasa1]]></a:t>
            </a:r>
          </a:p>
        </p:txBody>
      </p:sp>
      <p:pic>
        <p:nvPicPr>
          <p:cNvPr id="8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9" name=""/>
          <p:cNvSpPr txBox="1"/>
          <p:nvPr/>
        </p:nvSpPr>
        <p:spPr>
          <a:xfrm rot="0">
            <a:off x="3552825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kwasa2]]></a:t>
            </a:r>
          </a:p>
        </p:txBody>
      </p:sp>
      <p:pic>
        <p:nvPicPr>
          <p:cNvPr id="10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1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kwasa3]]></a:t>
            </a:r>
          </a:p>
        </p:txBody>
      </p:sp>
      <p:pic>
        <p:nvPicPr>
          <p:cNvPr id="12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3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kwasa4]]></a:t>
            </a:r>
          </a:p>
        </p:txBody>
      </p:sp>
      <p:pic>
        <p:nvPicPr>
          <p:cNvPr id="14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5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kwasa5]]></a:t>
            </a:r>
          </a:p>
        </p:txBody>
      </p:sp>
      <p:pic>
        <p:nvPicPr>
          <p:cNvPr id="16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52825" y="6115050"/>
            <a:ext cx="2981325" cy="222885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7" name=""/>
          <p:cNvSpPr txBox="1"/>
          <p:nvPr/>
        </p:nvSpPr>
        <p:spPr>
          <a:xfrm rot="0">
            <a:off x="3552825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kwasa6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UNDERGROUND TUNNEL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0955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MUZIUM NEGARA PROJECT PROGRES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ww]]></a:t>
            </a:r>
          </a:p>
        </p:txBody>
      </p:sp>
      <p:pic>
        <p:nvPicPr>
          <p:cNvPr id="9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"/>
          <p:cNvSpPr txBox="1"/>
          <p:nvPr/>
        </p:nvSpPr>
        <p:spPr>
          <a:xfrm rot="0">
            <a:off x="3552825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wede]]></a:t>
            </a:r>
          </a:p>
        </p:txBody>
      </p:sp>
      <p:pic>
        <p:nvPicPr>
          <p:cNvPr id="11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yj6uj6]]></a:t>
            </a:r>
          </a:p>
        </p:txBody>
      </p:sp>
      <p:pic>
        <p:nvPicPr>
          <p:cNvPr id="13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wrfr]]></a:t>
            </a:r>
          </a:p>
        </p:txBody>
      </p:sp>
      <p:pic>
        <p:nvPicPr>
          <p:cNvPr id="15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egt5]]></a:t>
            </a:r>
          </a:p>
        </p:txBody>
      </p:sp>
      <p:pic>
        <p:nvPicPr>
          <p:cNvPr id="17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52825" y="6115050"/>
            <a:ext cx="2981325" cy="222885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" name=""/>
          <p:cNvSpPr txBox="1"/>
          <p:nvPr/>
        </p:nvSpPr>
        <p:spPr>
          <a:xfrm rot="0">
            <a:off x="3552825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y6yh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UNDERGROUND TUNNEL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0955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MUZIUM NEGARA PROJECT PROGRES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3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yj6uj6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2016-07-05T11:09:55Z</dcterms:created>
  <dcterms:modified xsi:type="dcterms:W3CDTF">2016-07-05T11:09:55Z</dcterms:modified>
  <dc:title>Untitled Presentation</dc:title>
  <dc:description/>
  <dc:subject/>
  <cp:keywords/>
  <cp:category/>
</cp:coreProperties>
</file>