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6858000" cy="9144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presProps" Target="presProps.xml"/>
 <Relationship Id="rId6" Type="http://schemas.openxmlformats.org/officeDocument/2006/relationships/viewProps" Target="viewProps.xml"/>
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1.png"/>
 <Relationship Id="rId3" Type="http://schemas.openxmlformats.org/officeDocument/2006/relationships/image" Target="../media/ppt_e4a93f0_050720160503542.jpeg"/>
 <Relationship Id="rId4" Type="http://schemas.openxmlformats.org/officeDocument/2006/relationships/image" Target="../media/ppt_6230731_050720160503543.jpeg"/>
 <Relationship Id="rId5" Type="http://schemas.openxmlformats.org/officeDocument/2006/relationships/image" Target="../media/ppt_5b8abd6_050720160503554.jpeg"/>
 <Relationship Id="rId6" Type="http://schemas.openxmlformats.org/officeDocument/2006/relationships/image" Target="../media/ppt_70d5978_050720160503555.jpeg"/>
 <Relationship Id="rId7" Type="http://schemas.openxmlformats.org/officeDocument/2006/relationships/image" Target="../media/ppt_b294504_050720160503556.jpeg"/>
 <Relationship Id="rId8" Type="http://schemas.openxmlformats.org/officeDocument/2006/relationships/image" Target="../media/ppt_35ebd81_050720160503567.jpe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8.png"/>
 <Relationship Id="rId3" Type="http://schemas.openxmlformats.org/officeDocument/2006/relationships/image" Target="../media/ppt_d801265_050720160637089.jpeg"/>
 <Relationship Id="rId4" Type="http://schemas.openxmlformats.org/officeDocument/2006/relationships/image" Target="../media/ppt_45cd103_0507201606370910.jpeg"/>
 <Relationship Id="rId5" Type="http://schemas.openxmlformats.org/officeDocument/2006/relationships/image" Target="../media/ppt_8e1f647_0507201606370911.jpeg"/>
 <Relationship Id="rId6" Type="http://schemas.openxmlformats.org/officeDocument/2006/relationships/image" Target="../media/ppt_a4e3073_0507201606370912.jpeg"/>
 <Relationship Id="rId7" Type="http://schemas.openxmlformats.org/officeDocument/2006/relationships/image" Target="../media/ppt_d7cbbc7_0507201606371013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V6 PROJECT PROGRESS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0955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V6 PROJECT PROGRES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1]]></a:t>
            </a:r>
          </a:p>
        </p:txBody>
      </p:sp>
      <p:pic>
        <p:nvPicPr>
          <p:cNvPr id="7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"/>
          <p:cNvSpPr txBox="1"/>
          <p:nvPr/>
        </p:nvSpPr>
        <p:spPr>
          <a:xfrm rot="0">
            <a:off x="95250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1]]></a:t>
            </a:r>
          </a:p>
        </p:txBody>
      </p:sp>
      <p:pic>
        <p:nvPicPr>
          <p:cNvPr id="9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52825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"/>
          <p:cNvSpPr txBox="1"/>
          <p:nvPr/>
        </p:nvSpPr>
        <p:spPr>
          <a:xfrm rot="0">
            <a:off x="3552825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2]]></a:t>
            </a:r>
          </a:p>
        </p:txBody>
      </p:sp>
      <p:pic>
        <p:nvPicPr>
          <p:cNvPr id="11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" name=""/>
          <p:cNvSpPr txBox="1"/>
          <p:nvPr/>
        </p:nvSpPr>
        <p:spPr>
          <a:xfrm rot="0">
            <a:off x="95250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3]]></a:t>
            </a:r>
          </a:p>
        </p:txBody>
      </p:sp>
      <p:pic>
        <p:nvPicPr>
          <p:cNvPr id="13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52825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"/>
          <p:cNvSpPr txBox="1"/>
          <p:nvPr/>
        </p:nvSpPr>
        <p:spPr>
          <a:xfrm rot="0">
            <a:off x="3552825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4]]></a:t>
            </a:r>
          </a:p>
        </p:txBody>
      </p:sp>
      <p:pic>
        <p:nvPicPr>
          <p:cNvPr id="15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" y="61150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" name=""/>
          <p:cNvSpPr txBox="1"/>
          <p:nvPr/>
        </p:nvSpPr>
        <p:spPr>
          <a:xfrm rot="0">
            <a:off x="95250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5]]></a:t>
            </a:r>
          </a:p>
        </p:txBody>
      </p:sp>
      <p:pic>
        <p:nvPicPr>
          <p:cNvPr id="17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52825" y="6115050"/>
            <a:ext cx="2981325" cy="222885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8" name=""/>
          <p:cNvSpPr txBox="1"/>
          <p:nvPr/>
        </p:nvSpPr>
        <p:spPr>
          <a:xfrm rot="0">
            <a:off x="3552825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6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V5 PROJECT PROGRESS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0955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V5 PROJECT PROGRES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]]></a:t>
            </a:r>
          </a:p>
        </p:txBody>
      </p:sp>
      <p:pic>
        <p:nvPicPr>
          <p:cNvPr id="7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"/>
          <p:cNvSpPr txBox="1"/>
          <p:nvPr/>
        </p:nvSpPr>
        <p:spPr>
          <a:xfrm rot="0">
            <a:off x="95250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v51]]></a:t>
            </a:r>
          </a:p>
        </p:txBody>
      </p:sp>
      <p:pic>
        <p:nvPicPr>
          <p:cNvPr id="9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52825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"/>
          <p:cNvSpPr txBox="1"/>
          <p:nvPr/>
        </p:nvSpPr>
        <p:spPr>
          <a:xfrm rot="0">
            <a:off x="3552825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v52]]></a:t>
            </a:r>
          </a:p>
        </p:txBody>
      </p:sp>
      <p:pic>
        <p:nvPicPr>
          <p:cNvPr id="11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" name=""/>
          <p:cNvSpPr txBox="1"/>
          <p:nvPr/>
        </p:nvSpPr>
        <p:spPr>
          <a:xfrm rot="0">
            <a:off x="95250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v53]]></a:t>
            </a:r>
          </a:p>
        </p:txBody>
      </p:sp>
      <p:pic>
        <p:nvPicPr>
          <p:cNvPr id="13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52825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"/>
          <p:cNvSpPr txBox="1"/>
          <p:nvPr/>
        </p:nvSpPr>
        <p:spPr>
          <a:xfrm rot="0">
            <a:off x="3552825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v54]]></a:t>
            </a:r>
          </a:p>
        </p:txBody>
      </p:sp>
      <p:pic>
        <p:nvPicPr>
          <p:cNvPr id="15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" y="61150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" name=""/>
          <p:cNvSpPr txBox="1"/>
          <p:nvPr/>
        </p:nvSpPr>
        <p:spPr>
          <a:xfrm rot="0">
            <a:off x="95250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v56]]>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2016-07-05T06:38:03Z</dcterms:created>
  <dcterms:modified xsi:type="dcterms:W3CDTF">2016-07-05T06:38:03Z</dcterms:modified>
  <dc:title>Untitled Presentation</dc:title>
  <dc:description/>
  <dc:subject/>
  <cp:keywords/>
  <cp:category/>
</cp:coreProperties>
</file>