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6858000" cy="9144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presProps" Target="presProps.xml"/>
 <Relationship Id="rId5" Type="http://schemas.openxmlformats.org/officeDocument/2006/relationships/viewProps" Target="viewProps.xml"/>
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1.png"/>
 <Relationship Id="rId3" Type="http://schemas.openxmlformats.org/officeDocument/2006/relationships/image" Target="../media/ppt_e4a93f0_050720160503542.jpeg"/>
 <Relationship Id="rId4" Type="http://schemas.openxmlformats.org/officeDocument/2006/relationships/image" Target="../media/ppt_6230731_050720160503543.jpeg"/>
 <Relationship Id="rId5" Type="http://schemas.openxmlformats.org/officeDocument/2006/relationships/image" Target="../media/ppt_5b8abd6_050720160503554.jpeg"/>
 <Relationship Id="rId6" Type="http://schemas.openxmlformats.org/officeDocument/2006/relationships/image" Target="../media/ppt_70d5978_050720160503555.jpeg"/>
 <Relationship Id="rId7" Type="http://schemas.openxmlformats.org/officeDocument/2006/relationships/image" Target="../media/ppt_b294504_050720160503556.jpeg"/>
 <Relationship Id="rId8" Type="http://schemas.openxmlformats.org/officeDocument/2006/relationships/image" Target="../media/ppt_35ebd81_050720160503567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47625" y="0"/>
          <a:ext cx="6905625" cy="9067800"/>
          <a:chOff x="-47625" y="0"/>
          <a:chExt cx="6905625" cy="90678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514350" cy="3048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V6 PROJECT PROGRESS PHOTO’S AS AT 24TH JUN 2016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95250" y="0"/>
            <a:ext cx="6667500" cy="2857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true" i="false" strike="noStrike" sz="1000" u="none">
                <a:solidFill>
                  <a:srgbClr val="000000"/>
                </a:solidFill>
                <a:latin typeface="Calibri"/>
              </a:rPr>
              <a:t><![CDATA[V6 PROJECT PROGRES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-47625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22 June 2016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2857500" y="8924925"/>
            <a:ext cx="190500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Project Director's Office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6429375" y="8924925"/>
            <a:ext cx="4762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r" fontAlgn="base" marL="0" marR="0" indent="0" lvl="0"/>
            <a:r>
              <a:rPr b="false" i="false" strike="noStrike" sz="1100" u="none">
                <a:solidFill>
                  <a:srgbClr val="848484"/>
                </a:solidFill>
                <a:latin typeface="Calibri"/>
              </a:rPr>
              <a:t><![CDATA[1]]></a:t>
            </a:r>
          </a:p>
        </p:txBody>
      </p:sp>
      <p:pic>
        <p:nvPicPr>
          <p:cNvPr id="7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" y="3619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" name=""/>
          <p:cNvSpPr txBox="1"/>
          <p:nvPr/>
        </p:nvSpPr>
        <p:spPr>
          <a:xfrm rot="0">
            <a:off x="95250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1]]></a:t>
            </a:r>
          </a:p>
        </p:txBody>
      </p:sp>
      <p:pic>
        <p:nvPicPr>
          <p:cNvPr id="9" name="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2825" y="3619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"/>
          <p:cNvSpPr txBox="1"/>
          <p:nvPr/>
        </p:nvSpPr>
        <p:spPr>
          <a:xfrm rot="0">
            <a:off x="3552825" y="28098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2]]></a:t>
            </a:r>
          </a:p>
        </p:txBody>
      </p:sp>
      <p:pic>
        <p:nvPicPr>
          <p:cNvPr id="11" name="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5250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2" name=""/>
          <p:cNvSpPr txBox="1"/>
          <p:nvPr/>
        </p:nvSpPr>
        <p:spPr>
          <a:xfrm rot="0">
            <a:off x="95250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3]]></a:t>
            </a:r>
          </a:p>
        </p:txBody>
      </p:sp>
      <p:pic>
        <p:nvPicPr>
          <p:cNvPr id="13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52825" y="323850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"/>
          <p:cNvSpPr txBox="1"/>
          <p:nvPr/>
        </p:nvSpPr>
        <p:spPr>
          <a:xfrm rot="0">
            <a:off x="3552825" y="568642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4]]></a:t>
            </a:r>
          </a:p>
        </p:txBody>
      </p:sp>
      <p:pic>
        <p:nvPicPr>
          <p:cNvPr id="15" name="" descr="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" y="6115050"/>
            <a:ext cx="3219450" cy="243840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6" name=""/>
          <p:cNvSpPr txBox="1"/>
          <p:nvPr/>
        </p:nvSpPr>
        <p:spPr>
          <a:xfrm rot="0">
            <a:off x="95250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5]]></a:t>
            </a:r>
          </a:p>
        </p:txBody>
      </p:sp>
      <p:pic>
        <p:nvPicPr>
          <p:cNvPr id="17" name="" descr="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2825" y="6115050"/>
            <a:ext cx="2981325" cy="2228850"/>
          </a:xfrm>
          <a:prstGeom prst="rect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8" name=""/>
          <p:cNvSpPr txBox="1"/>
          <p:nvPr/>
        </p:nvSpPr>
        <p:spPr>
          <a:xfrm rot="0">
            <a:off x="3552825" y="8562975"/>
            <a:ext cx="3333750" cy="142875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false" i="false" strike="noStrike" sz="1100" u="none">
                <a:solidFill>
                  <a:srgbClr val="000000"/>
                </a:solidFill>
                <a:latin typeface="Calibri"/>
              </a:rPr>
              <a:t><![CDATA[pic6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2016-07-05T05:38:06Z</dcterms:created>
  <dcterms:modified xsi:type="dcterms:W3CDTF">2016-07-05T05:38:06Z</dcterms:modified>
  <dc:title>Untitled Presentation</dc:title>
  <dc:description/>
  <dc:subject/>
  <cp:keywords/>
  <cp:category/>
</cp:coreProperties>
</file>