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presProps" Target="presProps.xml"/>
 <Relationship Id="rId6" Type="http://schemas.openxmlformats.org/officeDocument/2006/relationships/viewProps" Target="viewProps.xml"/>
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5df6694_050720161025242.jpeg"/>
 <Relationship Id="rId4" Type="http://schemas.openxmlformats.org/officeDocument/2006/relationships/image" Target="../media/ppt_7eacb53_050720161025253.jpeg"/>
 <Relationship Id="rId5" Type="http://schemas.openxmlformats.org/officeDocument/2006/relationships/image" Target="../media/ppt_12e0860_050720161025254.jpeg"/>
 <Relationship Id="rId6" Type="http://schemas.openxmlformats.org/officeDocument/2006/relationships/image" Target="../media/ppt_72a7dd9_050720161025255.jpeg"/>
 <Relationship Id="rId7" Type="http://schemas.openxmlformats.org/officeDocument/2006/relationships/image" Target="../media/ppt_db576a7_050720161025266.jpeg"/>
 <Relationship Id="rId8" Type="http://schemas.openxmlformats.org/officeDocument/2006/relationships/image" Target="../media/ppt_bf76471_050720161025277.jpe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8.png"/>
 <Relationship Id="rId3" Type="http://schemas.openxmlformats.org/officeDocument/2006/relationships/image" Target="../media/ppt_4ed3afd_050720161025279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UNDERGROUND TUNNEL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MUZIUM NEGARA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ww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wede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yj6uj6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wrfr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egt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y6yh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UNDERGROUND TUNNEL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MUZIUM NEGARA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yj6uj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2016-07-05T10:34:53Z</dcterms:created>
  <dcterms:modified xsi:type="dcterms:W3CDTF">2016-07-05T10:34:53Z</dcterms:modified>
  <dc:title>Untitled Presentation</dc:title>
  <dc:description/>
  <dc:subject/>
  <cp:keywords/>
  <cp:category/>
</cp:coreProperties>
</file>