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/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presProps" Target="presProps.xml"/>
 <Relationship Id="rId4" Type="http://schemas.openxmlformats.org/officeDocument/2006/relationships/viewProps" Target="viewProps.xml"/>
 <Relationship Id="rId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2016-07-05T13:18:39Z</dcterms:created>
  <dcterms:modified xsi:type="dcterms:W3CDTF">2016-07-05T13:18:39Z</dcterms:modified>
  <dc:title>Untitled Presentation</dc:title>
  <dc:description/>
  <dc:subject/>
  <cp:keywords/>
  <cp:category/>
</cp:coreProperties>
</file>