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6858000" cy="9144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presProps" Target="presProps.xml"/>
 <Relationship Id="rId5" Type="http://schemas.openxmlformats.org/officeDocument/2006/relationships/viewProps" Target="viewProps.xml"/>
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1.png"/>
 <Relationship Id="rId3" Type="http://schemas.openxmlformats.org/officeDocument/2006/relationships/image" Target="../media/ppt_bbd605d_050720161312552.jpeg"/>
 <Relationship Id="rId4" Type="http://schemas.openxmlformats.org/officeDocument/2006/relationships/image" Target="../media/ppt_6488517_050720161312553.jpeg"/>
 <Relationship Id="rId5" Type="http://schemas.openxmlformats.org/officeDocument/2006/relationships/image" Target="../media/ppt_8462aab_050720161312554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47625" y="0"/>
          <a:ext cx="6905625" cy="9067800"/>
          <a:chOff x="-47625" y="0"/>
          <a:chExt cx="6905625" cy="9067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514350" cy="3048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HALFLIFE III PHOTO’S AS AT 24TH JUN 2016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20955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000" u="none">
                <a:solidFill>
                  <a:srgbClr val="000000"/>
                </a:solidFill>
                <a:latin typeface="Calibri"/>
              </a:rPr>
              <a:t><![CDATA[QQQQ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47625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22 June 2016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2857500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Project Director's Office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6429375" y="8924925"/>
            <a:ext cx="4762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1]]></a:t>
            </a:r>
          </a:p>
        </p:txBody>
      </p:sp>
      <p:pic>
        <p:nvPicPr>
          <p:cNvPr id="7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" name=""/>
          <p:cNvSpPr txBox="1"/>
          <p:nvPr/>
        </p:nvSpPr>
        <p:spPr>
          <a:xfrm rot="0">
            <a:off x="95250" y="29051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qw]]></a:t>
            </a:r>
          </a:p>
        </p:txBody>
      </p:sp>
      <p:pic>
        <p:nvPicPr>
          <p:cNvPr id="9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552825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" name=""/>
          <p:cNvSpPr txBox="1"/>
          <p:nvPr/>
        </p:nvSpPr>
        <p:spPr>
          <a:xfrm rot="0">
            <a:off x="3552825" y="29051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dwed]]></a:t>
            </a:r>
          </a:p>
        </p:txBody>
      </p:sp>
      <p:pic>
        <p:nvPicPr>
          <p:cNvPr id="11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5250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" name=""/>
          <p:cNvSpPr txBox="1"/>
          <p:nvPr/>
        </p:nvSpPr>
        <p:spPr>
          <a:xfrm rot="0">
            <a:off x="95250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erferf]]>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2016-07-07T03:47:59Z</dcterms:created>
  <dcterms:modified xsi:type="dcterms:W3CDTF">2016-07-07T03:47:59Z</dcterms:modified>
  <dc:title>Untitled Presentation</dc:title>
  <dc:description/>
  <dc:subject/>
  <cp:keywords/>
  <cp:category/>
</cp:coreProperties>
</file>