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presProps" Target="presProps.xml"/>
 <Relationship Id="rId8" Type="http://schemas.openxmlformats.org/officeDocument/2006/relationships/viewProps" Target="viewProps.xml"/>
 <Relationship Id="rId9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b8b7336_050720161019082.jpeg"/>
 <Relationship Id="rId4" Type="http://schemas.openxmlformats.org/officeDocument/2006/relationships/image" Target="../media/ppt_6f7bc4b_050720161019093.jpeg"/>
 <Relationship Id="rId5" Type="http://schemas.openxmlformats.org/officeDocument/2006/relationships/image" Target="../media/ppt_77da2f0_050720161019094.jpeg"/>
 <Relationship Id="rId6" Type="http://schemas.openxmlformats.org/officeDocument/2006/relationships/image" Target="../media/ppt_b114906_050720161019105.jpeg"/>
 <Relationship Id="rId7" Type="http://schemas.openxmlformats.org/officeDocument/2006/relationships/image" Target="../media/ppt_5ca429b_050720161019106.jpeg"/>
 <Relationship Id="rId8" Type="http://schemas.openxmlformats.org/officeDocument/2006/relationships/image" Target="../media/ppt_15fa1fa_050720161019117.jpe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8.png"/>
 <Relationship Id="rId3" Type="http://schemas.openxmlformats.org/officeDocument/2006/relationships/image" Target="../media/ppt_5df6694_050720161025249.jpeg"/>
 <Relationship Id="rId4" Type="http://schemas.openxmlformats.org/officeDocument/2006/relationships/image" Target="../media/ppt_7eacb53_0507201610252510.jpeg"/>
 <Relationship Id="rId5" Type="http://schemas.openxmlformats.org/officeDocument/2006/relationships/image" Target="../media/ppt_12e0860_0507201610252511.jpeg"/>
 <Relationship Id="rId6" Type="http://schemas.openxmlformats.org/officeDocument/2006/relationships/image" Target="../media/ppt_72a7dd9_0507201610252512.jpeg"/>
 <Relationship Id="rId7" Type="http://schemas.openxmlformats.org/officeDocument/2006/relationships/image" Target="../media/ppt_db576a7_0507201610252613.jpeg"/>
 <Relationship Id="rId8" Type="http://schemas.openxmlformats.org/officeDocument/2006/relationships/image" Target="../media/ppt_bf76471_0507201610252714.jpe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5.png"/>
 <Relationship Id="rId3" Type="http://schemas.openxmlformats.org/officeDocument/2006/relationships/image" Target="../media/ppt_4ed3afd_0507201610252716.jpe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7.png"/>
 <Relationship Id="rId3" Type="http://schemas.openxmlformats.org/officeDocument/2006/relationships/image" Target="../media/ppt_bbd605d_0507201613125518.jpeg"/>
 <Relationship Id="rId4" Type="http://schemas.openxmlformats.org/officeDocument/2006/relationships/image" Target="../media/ppt_6488517_0507201613125519.jpeg"/>
 <Relationship Id="rId5" Type="http://schemas.openxmlformats.org/officeDocument/2006/relationships/image" Target="../media/ppt_8462aab_0507201613125520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KWASA DAMANSARA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6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1]]></a:t>
            </a:r>
          </a:p>
        </p:txBody>
      </p:sp>
      <p:pic>
        <p:nvPicPr>
          <p:cNvPr id="8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2]]></a:t>
            </a:r>
          </a:p>
        </p:txBody>
      </p:sp>
      <p:pic>
        <p:nvPicPr>
          <p:cNvPr id="10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3]]></a:t>
            </a:r>
          </a:p>
        </p:txBody>
      </p:sp>
      <p:pic>
        <p:nvPicPr>
          <p:cNvPr id="12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3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4]]></a:t>
            </a:r>
          </a:p>
        </p:txBody>
      </p:sp>
      <p:pic>
        <p:nvPicPr>
          <p:cNvPr id="14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5]]></a:t>
            </a:r>
          </a:p>
        </p:txBody>
      </p:sp>
      <p:pic>
        <p:nvPicPr>
          <p:cNvPr id="16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7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kwasa6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UNDERGROUND TUNNEL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MUZIUM NEGARA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ww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wede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yj6uj6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wrfr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egt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y6yh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UNDERGROUND TUNNEL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MUZIUM NEGARA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3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yj6uj6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HALFLIFE III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095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QQQQ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4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qw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4762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9051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dwed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erferf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2016-07-07T03:45:01Z</dcterms:created>
  <dcterms:modified xsi:type="dcterms:W3CDTF">2016-07-07T03:45:01Z</dcterms:modified>
  <dc:title>Untitled Presentation</dc:title>
  <dc:description/>
  <dc:subject/>
  <cp:keywords/>
  <cp:category/>
</cp:coreProperties>
</file>