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1A1CED-FB94-4325-83C1-06A95395090C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F60182-A982-4192-A63A-8DC2406EA6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응용 기말고사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201068063 </a:t>
            </a:r>
            <a:r>
              <a:rPr lang="ko-KR" altLang="en-US" dirty="0" smtClean="0"/>
              <a:t>홍경인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</a:t>
            </a:r>
            <a:r>
              <a:rPr lang="ko-KR" altLang="en-US" dirty="0" smtClean="0"/>
              <a:t>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6477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340768"/>
            <a:ext cx="396044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340768"/>
            <a:ext cx="41764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</TotalTime>
  <Words>18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트렉</vt:lpstr>
      <vt:lpstr>모바일 응용 기말고사 과제</vt:lpstr>
      <vt:lpstr>차례</vt:lpstr>
      <vt:lpstr>소스코드</vt:lpstr>
      <vt:lpstr>실행 화면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응용 기말고사 과제</dc:title>
  <dc:creator>d</dc:creator>
  <cp:lastModifiedBy>d</cp:lastModifiedBy>
  <cp:revision>1</cp:revision>
  <dcterms:created xsi:type="dcterms:W3CDTF">2016-12-14T11:46:08Z</dcterms:created>
  <dcterms:modified xsi:type="dcterms:W3CDTF">2016-12-14T11:50:47Z</dcterms:modified>
</cp:coreProperties>
</file>