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Google Sans Medium"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Open Sans SemiBold" panose="020B0706030804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27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oebier, Vicky" userId="f6be3ed9-35a4-4f33-8fde-a06ac1d629d8" providerId="ADAL" clId="{44E3B4D3-049A-4EA2-9F74-D1A8E8C5709A}"/>
    <pc:docChg chg="undo custSel modSld">
      <pc:chgData name="Raghoebier, Vicky" userId="f6be3ed9-35a4-4f33-8fde-a06ac1d629d8" providerId="ADAL" clId="{44E3B4D3-049A-4EA2-9F74-D1A8E8C5709A}" dt="2022-03-05T03:10:16.034" v="22" actId="14100"/>
      <pc:docMkLst>
        <pc:docMk/>
      </pc:docMkLst>
      <pc:sldChg chg="modSp mod">
        <pc:chgData name="Raghoebier, Vicky" userId="f6be3ed9-35a4-4f33-8fde-a06ac1d629d8" providerId="ADAL" clId="{44E3B4D3-049A-4EA2-9F74-D1A8E8C5709A}" dt="2022-02-08T04:34:37.596" v="6" actId="20577"/>
        <pc:sldMkLst>
          <pc:docMk/>
          <pc:sldMk cId="0" sldId="259"/>
        </pc:sldMkLst>
        <pc:spChg chg="mod">
          <ac:chgData name="Raghoebier, Vicky" userId="f6be3ed9-35a4-4f33-8fde-a06ac1d629d8" providerId="ADAL" clId="{44E3B4D3-049A-4EA2-9F74-D1A8E8C5709A}" dt="2022-02-08T04:34:37.596" v="6" actId="20577"/>
          <ac:spMkLst>
            <pc:docMk/>
            <pc:sldMk cId="0" sldId="259"/>
            <ac:spMk id="175" creationId="{00000000-0000-0000-0000-000000000000}"/>
          </ac:spMkLst>
        </pc:spChg>
      </pc:sldChg>
      <pc:sldChg chg="modSp mod">
        <pc:chgData name="Raghoebier, Vicky" userId="f6be3ed9-35a4-4f33-8fde-a06ac1d629d8" providerId="ADAL" clId="{44E3B4D3-049A-4EA2-9F74-D1A8E8C5709A}" dt="2022-03-04T03:12:07.030" v="8" actId="20577"/>
        <pc:sldMkLst>
          <pc:docMk/>
          <pc:sldMk cId="0" sldId="261"/>
        </pc:sldMkLst>
        <pc:spChg chg="mod">
          <ac:chgData name="Raghoebier, Vicky" userId="f6be3ed9-35a4-4f33-8fde-a06ac1d629d8" providerId="ADAL" clId="{44E3B4D3-049A-4EA2-9F74-D1A8E8C5709A}" dt="2022-03-04T03:12:07.030" v="8" actId="20577"/>
          <ac:spMkLst>
            <pc:docMk/>
            <pc:sldMk cId="0" sldId="261"/>
            <ac:spMk id="195" creationId="{00000000-0000-0000-0000-000000000000}"/>
          </ac:spMkLst>
        </pc:spChg>
      </pc:sldChg>
      <pc:sldChg chg="modSp mod">
        <pc:chgData name="Raghoebier, Vicky" userId="f6be3ed9-35a4-4f33-8fde-a06ac1d629d8" providerId="ADAL" clId="{44E3B4D3-049A-4EA2-9F74-D1A8E8C5709A}" dt="2022-03-05T00:31:34.775" v="10" actId="1076"/>
        <pc:sldMkLst>
          <pc:docMk/>
          <pc:sldMk cId="0" sldId="263"/>
        </pc:sldMkLst>
        <pc:picChg chg="mod">
          <ac:chgData name="Raghoebier, Vicky" userId="f6be3ed9-35a4-4f33-8fde-a06ac1d629d8" providerId="ADAL" clId="{44E3B4D3-049A-4EA2-9F74-D1A8E8C5709A}" dt="2022-03-05T00:31:34.775" v="10" actId="1076"/>
          <ac:picMkLst>
            <pc:docMk/>
            <pc:sldMk cId="0" sldId="263"/>
            <ac:picMk id="5" creationId="{43573715-A684-4A1A-9B72-77049619D353}"/>
          </ac:picMkLst>
        </pc:picChg>
      </pc:sldChg>
      <pc:sldChg chg="modSp mod">
        <pc:chgData name="Raghoebier, Vicky" userId="f6be3ed9-35a4-4f33-8fde-a06ac1d629d8" providerId="ADAL" clId="{44E3B4D3-049A-4EA2-9F74-D1A8E8C5709A}" dt="2022-03-04T04:36:49.806" v="9" actId="1076"/>
        <pc:sldMkLst>
          <pc:docMk/>
          <pc:sldMk cId="0" sldId="264"/>
        </pc:sldMkLst>
        <pc:spChg chg="mod">
          <ac:chgData name="Raghoebier, Vicky" userId="f6be3ed9-35a4-4f33-8fde-a06ac1d629d8" providerId="ADAL" clId="{44E3B4D3-049A-4EA2-9F74-D1A8E8C5709A}" dt="2022-03-04T04:36:49.806" v="9" actId="1076"/>
          <ac:spMkLst>
            <pc:docMk/>
            <pc:sldMk cId="0" sldId="264"/>
            <ac:spMk id="229" creationId="{00000000-0000-0000-0000-000000000000}"/>
          </ac:spMkLst>
        </pc:spChg>
      </pc:sldChg>
      <pc:sldChg chg="modSp mod">
        <pc:chgData name="Raghoebier, Vicky" userId="f6be3ed9-35a4-4f33-8fde-a06ac1d629d8" providerId="ADAL" clId="{44E3B4D3-049A-4EA2-9F74-D1A8E8C5709A}" dt="2022-03-05T01:44:48.860" v="14" actId="1076"/>
        <pc:sldMkLst>
          <pc:docMk/>
          <pc:sldMk cId="0" sldId="266"/>
        </pc:sldMkLst>
        <pc:spChg chg="mod">
          <ac:chgData name="Raghoebier, Vicky" userId="f6be3ed9-35a4-4f33-8fde-a06ac1d629d8" providerId="ADAL" clId="{44E3B4D3-049A-4EA2-9F74-D1A8E8C5709A}" dt="2022-03-05T01:44:48.860" v="14" actId="1076"/>
          <ac:spMkLst>
            <pc:docMk/>
            <pc:sldMk cId="0" sldId="266"/>
            <ac:spMk id="242" creationId="{00000000-0000-0000-0000-000000000000}"/>
          </ac:spMkLst>
        </pc:spChg>
      </pc:sldChg>
      <pc:sldChg chg="modSp mod">
        <pc:chgData name="Raghoebier, Vicky" userId="f6be3ed9-35a4-4f33-8fde-a06ac1d629d8" providerId="ADAL" clId="{44E3B4D3-049A-4EA2-9F74-D1A8E8C5709A}" dt="2022-03-05T01:48:44.258" v="15" actId="1076"/>
        <pc:sldMkLst>
          <pc:docMk/>
          <pc:sldMk cId="0" sldId="267"/>
        </pc:sldMkLst>
        <pc:spChg chg="mod">
          <ac:chgData name="Raghoebier, Vicky" userId="f6be3ed9-35a4-4f33-8fde-a06ac1d629d8" providerId="ADAL" clId="{44E3B4D3-049A-4EA2-9F74-D1A8E8C5709A}" dt="2022-03-05T01:48:44.258" v="15" actId="1076"/>
          <ac:spMkLst>
            <pc:docMk/>
            <pc:sldMk cId="0" sldId="267"/>
            <ac:spMk id="249" creationId="{00000000-0000-0000-0000-000000000000}"/>
          </ac:spMkLst>
        </pc:spChg>
      </pc:sldChg>
      <pc:sldChg chg="modSp mod">
        <pc:chgData name="Raghoebier, Vicky" userId="f6be3ed9-35a4-4f33-8fde-a06ac1d629d8" providerId="ADAL" clId="{44E3B4D3-049A-4EA2-9F74-D1A8E8C5709A}" dt="2022-03-05T02:16:42.967" v="17" actId="1076"/>
        <pc:sldMkLst>
          <pc:docMk/>
          <pc:sldMk cId="0" sldId="270"/>
        </pc:sldMkLst>
        <pc:spChg chg="mod">
          <ac:chgData name="Raghoebier, Vicky" userId="f6be3ed9-35a4-4f33-8fde-a06ac1d629d8" providerId="ADAL" clId="{44E3B4D3-049A-4EA2-9F74-D1A8E8C5709A}" dt="2022-03-05T02:13:04.246" v="16" actId="1076"/>
          <ac:spMkLst>
            <pc:docMk/>
            <pc:sldMk cId="0" sldId="270"/>
            <ac:spMk id="294" creationId="{00000000-0000-0000-0000-000000000000}"/>
          </ac:spMkLst>
        </pc:spChg>
        <pc:spChg chg="mod">
          <ac:chgData name="Raghoebier, Vicky" userId="f6be3ed9-35a4-4f33-8fde-a06ac1d629d8" providerId="ADAL" clId="{44E3B4D3-049A-4EA2-9F74-D1A8E8C5709A}" dt="2022-03-05T02:16:42.967" v="17" actId="1076"/>
          <ac:spMkLst>
            <pc:docMk/>
            <pc:sldMk cId="0" sldId="270"/>
            <ac:spMk id="295" creationId="{00000000-0000-0000-0000-000000000000}"/>
          </ac:spMkLst>
        </pc:spChg>
      </pc:sldChg>
      <pc:sldChg chg="modSp mod">
        <pc:chgData name="Raghoebier, Vicky" userId="f6be3ed9-35a4-4f33-8fde-a06ac1d629d8" providerId="ADAL" clId="{44E3B4D3-049A-4EA2-9F74-D1A8E8C5709A}" dt="2022-03-05T02:22:42.364" v="18" actId="1076"/>
        <pc:sldMkLst>
          <pc:docMk/>
          <pc:sldMk cId="0" sldId="272"/>
        </pc:sldMkLst>
        <pc:picChg chg="mod">
          <ac:chgData name="Raghoebier, Vicky" userId="f6be3ed9-35a4-4f33-8fde-a06ac1d629d8" providerId="ADAL" clId="{44E3B4D3-049A-4EA2-9F74-D1A8E8C5709A}" dt="2022-03-05T02:22:42.364" v="18" actId="1076"/>
          <ac:picMkLst>
            <pc:docMk/>
            <pc:sldMk cId="0" sldId="272"/>
            <ac:picMk id="10" creationId="{551B457B-7F65-48C7-9787-9138104FE63D}"/>
          </ac:picMkLst>
        </pc:picChg>
      </pc:sldChg>
      <pc:sldChg chg="modSp mod">
        <pc:chgData name="Raghoebier, Vicky" userId="f6be3ed9-35a4-4f33-8fde-a06ac1d629d8" providerId="ADAL" clId="{44E3B4D3-049A-4EA2-9F74-D1A8E8C5709A}" dt="2022-03-05T03:02:12.451" v="20" actId="1076"/>
        <pc:sldMkLst>
          <pc:docMk/>
          <pc:sldMk cId="0" sldId="278"/>
        </pc:sldMkLst>
        <pc:spChg chg="mod">
          <ac:chgData name="Raghoebier, Vicky" userId="f6be3ed9-35a4-4f33-8fde-a06ac1d629d8" providerId="ADAL" clId="{44E3B4D3-049A-4EA2-9F74-D1A8E8C5709A}" dt="2022-03-05T03:02:12.451" v="20" actId="1076"/>
          <ac:spMkLst>
            <pc:docMk/>
            <pc:sldMk cId="0" sldId="278"/>
            <ac:spMk id="383" creationId="{00000000-0000-0000-0000-000000000000}"/>
          </ac:spMkLst>
        </pc:spChg>
      </pc:sldChg>
      <pc:sldChg chg="modSp mod">
        <pc:chgData name="Raghoebier, Vicky" userId="f6be3ed9-35a4-4f33-8fde-a06ac1d629d8" providerId="ADAL" clId="{44E3B4D3-049A-4EA2-9F74-D1A8E8C5709A}" dt="2022-03-05T03:10:16.034" v="22" actId="14100"/>
        <pc:sldMkLst>
          <pc:docMk/>
          <pc:sldMk cId="0" sldId="279"/>
        </pc:sldMkLst>
        <pc:spChg chg="mod">
          <ac:chgData name="Raghoebier, Vicky" userId="f6be3ed9-35a4-4f33-8fde-a06ac1d629d8" providerId="ADAL" clId="{44E3B4D3-049A-4EA2-9F74-D1A8E8C5709A}" dt="2022-03-05T03:09:48.647" v="21" actId="1076"/>
          <ac:spMkLst>
            <pc:docMk/>
            <pc:sldMk cId="0" sldId="279"/>
            <ac:spMk id="394" creationId="{00000000-0000-0000-0000-000000000000}"/>
          </ac:spMkLst>
        </pc:spChg>
        <pc:spChg chg="mod">
          <ac:chgData name="Raghoebier, Vicky" userId="f6be3ed9-35a4-4f33-8fde-a06ac1d629d8" providerId="ADAL" clId="{44E3B4D3-049A-4EA2-9F74-D1A8E8C5709A}" dt="2022-03-05T03:10:16.034" v="22" actId="14100"/>
          <ac:spMkLst>
            <pc:docMk/>
            <pc:sldMk cId="0" sldId="279"/>
            <ac:spMk id="401" creationId="{00000000-0000-0000-0000-000000000000}"/>
          </ac:spMkLst>
        </pc:spChg>
      </pc:sldChg>
    </pc:docChg>
  </pc:docChgLst>
  <pc:docChgLst>
    <pc:chgData name="Raghoebier, Vicky" userId="f6be3ed9-35a4-4f33-8fde-a06ac1d629d8" providerId="ADAL" clId="{36715827-2C24-423A-BF06-E8AC1B4DC7E9}"/>
    <pc:docChg chg="undo redo custSel delSld modSld modMainMaster">
      <pc:chgData name="Raghoebier, Vicky" userId="f6be3ed9-35a4-4f33-8fde-a06ac1d629d8" providerId="ADAL" clId="{36715827-2C24-423A-BF06-E8AC1B4DC7E9}" dt="2022-01-13T03:33:47.112" v="5276" actId="114"/>
      <pc:docMkLst>
        <pc:docMk/>
      </pc:docMkLst>
      <pc:sldChg chg="modSp mod setBg">
        <pc:chgData name="Raghoebier, Vicky" userId="f6be3ed9-35a4-4f33-8fde-a06ac1d629d8" providerId="ADAL" clId="{36715827-2C24-423A-BF06-E8AC1B4DC7E9}" dt="2022-01-12T03:01:08.798" v="652"/>
        <pc:sldMkLst>
          <pc:docMk/>
          <pc:sldMk cId="0" sldId="256"/>
        </pc:sldMkLst>
        <pc:spChg chg="mod">
          <ac:chgData name="Raghoebier, Vicky" userId="f6be3ed9-35a4-4f33-8fde-a06ac1d629d8" providerId="ADAL" clId="{36715827-2C24-423A-BF06-E8AC1B4DC7E9}" dt="2022-01-12T02:53:17.715" v="22" actId="20577"/>
          <ac:spMkLst>
            <pc:docMk/>
            <pc:sldMk cId="0" sldId="256"/>
            <ac:spMk id="144" creationId="{00000000-0000-0000-0000-000000000000}"/>
          </ac:spMkLst>
        </pc:spChg>
        <pc:spChg chg="mod">
          <ac:chgData name="Raghoebier, Vicky" userId="f6be3ed9-35a4-4f33-8fde-a06ac1d629d8" providerId="ADAL" clId="{36715827-2C24-423A-BF06-E8AC1B4DC7E9}" dt="2022-01-12T02:53:26.966" v="47" actId="20577"/>
          <ac:spMkLst>
            <pc:docMk/>
            <pc:sldMk cId="0" sldId="256"/>
            <ac:spMk id="145" creationId="{00000000-0000-0000-0000-000000000000}"/>
          </ac:spMkLst>
        </pc:spChg>
      </pc:sldChg>
      <pc:sldChg chg="addSp delSp modSp mod setBg">
        <pc:chgData name="Raghoebier, Vicky" userId="f6be3ed9-35a4-4f33-8fde-a06ac1d629d8" providerId="ADAL" clId="{36715827-2C24-423A-BF06-E8AC1B4DC7E9}" dt="2022-01-12T03:05:36.941" v="1049" actId="20577"/>
        <pc:sldMkLst>
          <pc:docMk/>
          <pc:sldMk cId="0" sldId="257"/>
        </pc:sldMkLst>
        <pc:spChg chg="del mod">
          <ac:chgData name="Raghoebier, Vicky" userId="f6be3ed9-35a4-4f33-8fde-a06ac1d629d8" providerId="ADAL" clId="{36715827-2C24-423A-BF06-E8AC1B4DC7E9}" dt="2022-01-12T02:55:46.086" v="51" actId="21"/>
          <ac:spMkLst>
            <pc:docMk/>
            <pc:sldMk cId="0" sldId="257"/>
            <ac:spMk id="151" creationId="{00000000-0000-0000-0000-000000000000}"/>
          </ac:spMkLst>
        </pc:spChg>
        <pc:spChg chg="mod">
          <ac:chgData name="Raghoebier, Vicky" userId="f6be3ed9-35a4-4f33-8fde-a06ac1d629d8" providerId="ADAL" clId="{36715827-2C24-423A-BF06-E8AC1B4DC7E9}" dt="2022-01-12T03:05:10.007" v="1019" actId="20577"/>
          <ac:spMkLst>
            <pc:docMk/>
            <pc:sldMk cId="0" sldId="257"/>
            <ac:spMk id="152" creationId="{00000000-0000-0000-0000-000000000000}"/>
          </ac:spMkLst>
        </pc:spChg>
        <pc:spChg chg="mod">
          <ac:chgData name="Raghoebier, Vicky" userId="f6be3ed9-35a4-4f33-8fde-a06ac1d629d8" providerId="ADAL" clId="{36715827-2C24-423A-BF06-E8AC1B4DC7E9}" dt="2022-01-12T02:55:56.662" v="53" actId="1076"/>
          <ac:spMkLst>
            <pc:docMk/>
            <pc:sldMk cId="0" sldId="257"/>
            <ac:spMk id="153" creationId="{00000000-0000-0000-0000-000000000000}"/>
          </ac:spMkLst>
        </pc:spChg>
        <pc:spChg chg="mod">
          <ac:chgData name="Raghoebier, Vicky" userId="f6be3ed9-35a4-4f33-8fde-a06ac1d629d8" providerId="ADAL" clId="{36715827-2C24-423A-BF06-E8AC1B4DC7E9}" dt="2022-01-12T03:05:36.941" v="1049" actId="20577"/>
          <ac:spMkLst>
            <pc:docMk/>
            <pc:sldMk cId="0" sldId="257"/>
            <ac:spMk id="155" creationId="{00000000-0000-0000-0000-000000000000}"/>
          </ac:spMkLst>
        </pc:spChg>
        <pc:spChg chg="del mod">
          <ac:chgData name="Raghoebier, Vicky" userId="f6be3ed9-35a4-4f33-8fde-a06ac1d629d8" providerId="ADAL" clId="{36715827-2C24-423A-BF06-E8AC1B4DC7E9}" dt="2022-01-12T02:55:58.835" v="55"/>
          <ac:spMkLst>
            <pc:docMk/>
            <pc:sldMk cId="0" sldId="257"/>
            <ac:spMk id="159" creationId="{00000000-0000-0000-0000-000000000000}"/>
          </ac:spMkLst>
        </pc:spChg>
        <pc:picChg chg="add mod">
          <ac:chgData name="Raghoebier, Vicky" userId="f6be3ed9-35a4-4f33-8fde-a06ac1d629d8" providerId="ADAL" clId="{36715827-2C24-423A-BF06-E8AC1B4DC7E9}" dt="2022-01-12T02:58:26.162" v="62" actId="1076"/>
          <ac:picMkLst>
            <pc:docMk/>
            <pc:sldMk cId="0" sldId="257"/>
            <ac:picMk id="3" creationId="{965E19A6-ABAB-4B51-9346-7B89413C12D4}"/>
          </ac:picMkLst>
        </pc:picChg>
      </pc:sldChg>
      <pc:sldChg chg="modSp mod modNotes">
        <pc:chgData name="Raghoebier, Vicky" userId="f6be3ed9-35a4-4f33-8fde-a06ac1d629d8" providerId="ADAL" clId="{36715827-2C24-423A-BF06-E8AC1B4DC7E9}" dt="2022-01-13T01:16:51.842" v="1478" actId="20577"/>
        <pc:sldMkLst>
          <pc:docMk/>
          <pc:sldMk cId="0" sldId="258"/>
        </pc:sldMkLst>
        <pc:spChg chg="mod">
          <ac:chgData name="Raghoebier, Vicky" userId="f6be3ed9-35a4-4f33-8fde-a06ac1d629d8" providerId="ADAL" clId="{36715827-2C24-423A-BF06-E8AC1B4DC7E9}" dt="2022-01-13T01:09:00.580" v="1146" actId="20577"/>
          <ac:spMkLst>
            <pc:docMk/>
            <pc:sldMk cId="0" sldId="258"/>
            <ac:spMk id="164" creationId="{00000000-0000-0000-0000-000000000000}"/>
          </ac:spMkLst>
        </pc:spChg>
        <pc:spChg chg="mod">
          <ac:chgData name="Raghoebier, Vicky" userId="f6be3ed9-35a4-4f33-8fde-a06ac1d629d8" providerId="ADAL" clId="{36715827-2C24-423A-BF06-E8AC1B4DC7E9}" dt="2022-01-13T01:16:51.842" v="1478" actId="20577"/>
          <ac:spMkLst>
            <pc:docMk/>
            <pc:sldMk cId="0" sldId="258"/>
            <ac:spMk id="167" creationId="{00000000-0000-0000-0000-000000000000}"/>
          </ac:spMkLst>
        </pc:spChg>
      </pc:sldChg>
      <pc:sldChg chg="modSp mod modNotes">
        <pc:chgData name="Raghoebier, Vicky" userId="f6be3ed9-35a4-4f33-8fde-a06ac1d629d8" providerId="ADAL" clId="{36715827-2C24-423A-BF06-E8AC1B4DC7E9}" dt="2022-01-13T01:19:00.385" v="1749" actId="113"/>
        <pc:sldMkLst>
          <pc:docMk/>
          <pc:sldMk cId="0" sldId="259"/>
        </pc:sldMkLst>
        <pc:spChg chg="mod">
          <ac:chgData name="Raghoebier, Vicky" userId="f6be3ed9-35a4-4f33-8fde-a06ac1d629d8" providerId="ADAL" clId="{36715827-2C24-423A-BF06-E8AC1B4DC7E9}" dt="2022-01-13T01:19:00.385" v="1749" actId="113"/>
          <ac:spMkLst>
            <pc:docMk/>
            <pc:sldMk cId="0" sldId="259"/>
            <ac:spMk id="175" creationId="{00000000-0000-0000-0000-000000000000}"/>
          </ac:spMkLst>
        </pc:spChg>
        <pc:spChg chg="mod">
          <ac:chgData name="Raghoebier, Vicky" userId="f6be3ed9-35a4-4f33-8fde-a06ac1d629d8" providerId="ADAL" clId="{36715827-2C24-423A-BF06-E8AC1B4DC7E9}" dt="2022-01-13T01:18:52.810" v="1748" actId="20577"/>
          <ac:spMkLst>
            <pc:docMk/>
            <pc:sldMk cId="0" sldId="259"/>
            <ac:spMk id="178" creationId="{00000000-0000-0000-0000-000000000000}"/>
          </ac:spMkLst>
        </pc:spChg>
      </pc:sldChg>
      <pc:sldChg chg="modSp mod setBg modNotes">
        <pc:chgData name="Raghoebier, Vicky" userId="f6be3ed9-35a4-4f33-8fde-a06ac1d629d8" providerId="ADAL" clId="{36715827-2C24-423A-BF06-E8AC1B4DC7E9}" dt="2022-01-13T01:20:47.365" v="1755" actId="12"/>
        <pc:sldMkLst>
          <pc:docMk/>
          <pc:sldMk cId="0" sldId="260"/>
        </pc:sldMkLst>
        <pc:spChg chg="mod">
          <ac:chgData name="Raghoebier, Vicky" userId="f6be3ed9-35a4-4f33-8fde-a06ac1d629d8" providerId="ADAL" clId="{36715827-2C24-423A-BF06-E8AC1B4DC7E9}" dt="2022-01-13T01:20:17.499" v="1753" actId="207"/>
          <ac:spMkLst>
            <pc:docMk/>
            <pc:sldMk cId="0" sldId="260"/>
            <ac:spMk id="186" creationId="{00000000-0000-0000-0000-000000000000}"/>
          </ac:spMkLst>
        </pc:spChg>
        <pc:spChg chg="mod">
          <ac:chgData name="Raghoebier, Vicky" userId="f6be3ed9-35a4-4f33-8fde-a06ac1d629d8" providerId="ADAL" clId="{36715827-2C24-423A-BF06-E8AC1B4DC7E9}" dt="2022-01-13T01:20:47.365" v="1755" actId="12"/>
          <ac:spMkLst>
            <pc:docMk/>
            <pc:sldMk cId="0" sldId="260"/>
            <ac:spMk id="187" creationId="{00000000-0000-0000-0000-000000000000}"/>
          </ac:spMkLst>
        </pc:spChg>
      </pc:sldChg>
      <pc:sldChg chg="modSp mod modNotes">
        <pc:chgData name="Raghoebier, Vicky" userId="f6be3ed9-35a4-4f33-8fde-a06ac1d629d8" providerId="ADAL" clId="{36715827-2C24-423A-BF06-E8AC1B4DC7E9}" dt="2022-01-13T01:28:21.343" v="2388" actId="20577"/>
        <pc:sldMkLst>
          <pc:docMk/>
          <pc:sldMk cId="0" sldId="261"/>
        </pc:sldMkLst>
        <pc:spChg chg="mod">
          <ac:chgData name="Raghoebier, Vicky" userId="f6be3ed9-35a4-4f33-8fde-a06ac1d629d8" providerId="ADAL" clId="{36715827-2C24-423A-BF06-E8AC1B4DC7E9}" dt="2022-01-13T01:27:23.736" v="2357" actId="1076"/>
          <ac:spMkLst>
            <pc:docMk/>
            <pc:sldMk cId="0" sldId="261"/>
            <ac:spMk id="193" creationId="{00000000-0000-0000-0000-000000000000}"/>
          </ac:spMkLst>
        </pc:spChg>
        <pc:spChg chg="mod">
          <ac:chgData name="Raghoebier, Vicky" userId="f6be3ed9-35a4-4f33-8fde-a06ac1d629d8" providerId="ADAL" clId="{36715827-2C24-423A-BF06-E8AC1B4DC7E9}" dt="2022-01-13T01:28:21.343" v="2388" actId="20577"/>
          <ac:spMkLst>
            <pc:docMk/>
            <pc:sldMk cId="0" sldId="261"/>
            <ac:spMk id="195" creationId="{00000000-0000-0000-0000-000000000000}"/>
          </ac:spMkLst>
        </pc:spChg>
      </pc:sldChg>
      <pc:sldChg chg="modSp mod modNotes">
        <pc:chgData name="Raghoebier, Vicky" userId="f6be3ed9-35a4-4f33-8fde-a06ac1d629d8" providerId="ADAL" clId="{36715827-2C24-423A-BF06-E8AC1B4DC7E9}" dt="2022-01-13T01:41:52.082" v="2984" actId="20577"/>
        <pc:sldMkLst>
          <pc:docMk/>
          <pc:sldMk cId="0" sldId="262"/>
        </pc:sldMkLst>
        <pc:spChg chg="mod">
          <ac:chgData name="Raghoebier, Vicky" userId="f6be3ed9-35a4-4f33-8fde-a06ac1d629d8" providerId="ADAL" clId="{36715827-2C24-423A-BF06-E8AC1B4DC7E9}" dt="2022-01-13T01:32:00.613" v="2454" actId="20577"/>
          <ac:spMkLst>
            <pc:docMk/>
            <pc:sldMk cId="0" sldId="262"/>
            <ac:spMk id="203" creationId="{00000000-0000-0000-0000-000000000000}"/>
          </ac:spMkLst>
        </pc:spChg>
        <pc:spChg chg="mod">
          <ac:chgData name="Raghoebier, Vicky" userId="f6be3ed9-35a4-4f33-8fde-a06ac1d629d8" providerId="ADAL" clId="{36715827-2C24-423A-BF06-E8AC1B4DC7E9}" dt="2022-01-13T01:32:14.257" v="2472" actId="20577"/>
          <ac:spMkLst>
            <pc:docMk/>
            <pc:sldMk cId="0" sldId="262"/>
            <ac:spMk id="204" creationId="{00000000-0000-0000-0000-000000000000}"/>
          </ac:spMkLst>
        </pc:spChg>
        <pc:spChg chg="mod">
          <ac:chgData name="Raghoebier, Vicky" userId="f6be3ed9-35a4-4f33-8fde-a06ac1d629d8" providerId="ADAL" clId="{36715827-2C24-423A-BF06-E8AC1B4DC7E9}" dt="2022-01-13T01:34:06.861" v="2629" actId="20577"/>
          <ac:spMkLst>
            <pc:docMk/>
            <pc:sldMk cId="0" sldId="262"/>
            <ac:spMk id="205" creationId="{00000000-0000-0000-0000-000000000000}"/>
          </ac:spMkLst>
        </pc:spChg>
        <pc:spChg chg="mod">
          <ac:chgData name="Raghoebier, Vicky" userId="f6be3ed9-35a4-4f33-8fde-a06ac1d629d8" providerId="ADAL" clId="{36715827-2C24-423A-BF06-E8AC1B4DC7E9}" dt="2022-01-13T01:33:52.358" v="2606" actId="20577"/>
          <ac:spMkLst>
            <pc:docMk/>
            <pc:sldMk cId="0" sldId="262"/>
            <ac:spMk id="206" creationId="{00000000-0000-0000-0000-000000000000}"/>
          </ac:spMkLst>
        </pc:spChg>
        <pc:spChg chg="mod">
          <ac:chgData name="Raghoebier, Vicky" userId="f6be3ed9-35a4-4f33-8fde-a06ac1d629d8" providerId="ADAL" clId="{36715827-2C24-423A-BF06-E8AC1B4DC7E9}" dt="2022-01-13T01:36:11.257" v="2646" actId="20577"/>
          <ac:spMkLst>
            <pc:docMk/>
            <pc:sldMk cId="0" sldId="262"/>
            <ac:spMk id="207" creationId="{00000000-0000-0000-0000-000000000000}"/>
          </ac:spMkLst>
        </pc:spChg>
        <pc:spChg chg="mod">
          <ac:chgData name="Raghoebier, Vicky" userId="f6be3ed9-35a4-4f33-8fde-a06ac1d629d8" providerId="ADAL" clId="{36715827-2C24-423A-BF06-E8AC1B4DC7E9}" dt="2022-01-13T01:37:00.732" v="2752" actId="20577"/>
          <ac:spMkLst>
            <pc:docMk/>
            <pc:sldMk cId="0" sldId="262"/>
            <ac:spMk id="208" creationId="{00000000-0000-0000-0000-000000000000}"/>
          </ac:spMkLst>
        </pc:spChg>
        <pc:spChg chg="mod">
          <ac:chgData name="Raghoebier, Vicky" userId="f6be3ed9-35a4-4f33-8fde-a06ac1d629d8" providerId="ADAL" clId="{36715827-2C24-423A-BF06-E8AC1B4DC7E9}" dt="2022-01-13T01:37:22.560" v="2762" actId="20577"/>
          <ac:spMkLst>
            <pc:docMk/>
            <pc:sldMk cId="0" sldId="262"/>
            <ac:spMk id="209" creationId="{00000000-0000-0000-0000-000000000000}"/>
          </ac:spMkLst>
        </pc:spChg>
        <pc:spChg chg="mod">
          <ac:chgData name="Raghoebier, Vicky" userId="f6be3ed9-35a4-4f33-8fde-a06ac1d629d8" providerId="ADAL" clId="{36715827-2C24-423A-BF06-E8AC1B4DC7E9}" dt="2022-01-13T01:41:52.082" v="2984" actId="20577"/>
          <ac:spMkLst>
            <pc:docMk/>
            <pc:sldMk cId="0" sldId="262"/>
            <ac:spMk id="210" creationId="{00000000-0000-0000-0000-000000000000}"/>
          </ac:spMkLst>
        </pc:spChg>
      </pc:sldChg>
      <pc:sldChg chg="addSp delSp modSp mod modNotes">
        <pc:chgData name="Raghoebier, Vicky" userId="f6be3ed9-35a4-4f33-8fde-a06ac1d629d8" providerId="ADAL" clId="{36715827-2C24-423A-BF06-E8AC1B4DC7E9}" dt="2022-01-13T01:49:36.361" v="3220" actId="20577"/>
        <pc:sldMkLst>
          <pc:docMk/>
          <pc:sldMk cId="0" sldId="263"/>
        </pc:sldMkLst>
        <pc:spChg chg="mod">
          <ac:chgData name="Raghoebier, Vicky" userId="f6be3ed9-35a4-4f33-8fde-a06ac1d629d8" providerId="ADAL" clId="{36715827-2C24-423A-BF06-E8AC1B4DC7E9}" dt="2022-01-13T01:47:15.987" v="3023" actId="20577"/>
          <ac:spMkLst>
            <pc:docMk/>
            <pc:sldMk cId="0" sldId="263"/>
            <ac:spMk id="219" creationId="{00000000-0000-0000-0000-000000000000}"/>
          </ac:spMkLst>
        </pc:spChg>
        <pc:spChg chg="mod">
          <ac:chgData name="Raghoebier, Vicky" userId="f6be3ed9-35a4-4f33-8fde-a06ac1d629d8" providerId="ADAL" clId="{36715827-2C24-423A-BF06-E8AC1B4DC7E9}" dt="2022-01-13T01:49:36.361" v="3220" actId="20577"/>
          <ac:spMkLst>
            <pc:docMk/>
            <pc:sldMk cId="0" sldId="263"/>
            <ac:spMk id="221" creationId="{00000000-0000-0000-0000-000000000000}"/>
          </ac:spMkLst>
        </pc:spChg>
        <pc:picChg chg="add del mod">
          <ac:chgData name="Raghoebier, Vicky" userId="f6be3ed9-35a4-4f33-8fde-a06ac1d629d8" providerId="ADAL" clId="{36715827-2C24-423A-BF06-E8AC1B4DC7E9}" dt="2022-01-13T01:46:39.480" v="3003" actId="21"/>
          <ac:picMkLst>
            <pc:docMk/>
            <pc:sldMk cId="0" sldId="263"/>
            <ac:picMk id="3" creationId="{380D790C-3DCC-43A0-ACF1-B303FBC606C7}"/>
          </ac:picMkLst>
        </pc:picChg>
        <pc:picChg chg="add mod">
          <ac:chgData name="Raghoebier, Vicky" userId="f6be3ed9-35a4-4f33-8fde-a06ac1d629d8" providerId="ADAL" clId="{36715827-2C24-423A-BF06-E8AC1B4DC7E9}" dt="2022-01-13T01:47:08.810" v="3012" actId="1076"/>
          <ac:picMkLst>
            <pc:docMk/>
            <pc:sldMk cId="0" sldId="263"/>
            <ac:picMk id="5" creationId="{43573715-A684-4A1A-9B72-77049619D353}"/>
          </ac:picMkLst>
        </pc:picChg>
        <pc:picChg chg="del mod">
          <ac:chgData name="Raghoebier, Vicky" userId="f6be3ed9-35a4-4f33-8fde-a06ac1d629d8" providerId="ADAL" clId="{36715827-2C24-423A-BF06-E8AC1B4DC7E9}" dt="2022-01-13T01:44:36.138" v="2990" actId="21"/>
          <ac:picMkLst>
            <pc:docMk/>
            <pc:sldMk cId="0" sldId="263"/>
            <ac:picMk id="220" creationId="{00000000-0000-0000-0000-000000000000}"/>
          </ac:picMkLst>
        </pc:picChg>
      </pc:sldChg>
      <pc:sldChg chg="addSp delSp modSp mod modNotes">
        <pc:chgData name="Raghoebier, Vicky" userId="f6be3ed9-35a4-4f33-8fde-a06ac1d629d8" providerId="ADAL" clId="{36715827-2C24-423A-BF06-E8AC1B4DC7E9}" dt="2022-01-13T01:54:24.389" v="3351" actId="1076"/>
        <pc:sldMkLst>
          <pc:docMk/>
          <pc:sldMk cId="0" sldId="264"/>
        </pc:sldMkLst>
        <pc:spChg chg="mod">
          <ac:chgData name="Raghoebier, Vicky" userId="f6be3ed9-35a4-4f33-8fde-a06ac1d629d8" providerId="ADAL" clId="{36715827-2C24-423A-BF06-E8AC1B4DC7E9}" dt="2022-01-13T01:53:55.489" v="3345" actId="1076"/>
          <ac:spMkLst>
            <pc:docMk/>
            <pc:sldMk cId="0" sldId="264"/>
            <ac:spMk id="226" creationId="{00000000-0000-0000-0000-000000000000}"/>
          </ac:spMkLst>
        </pc:spChg>
        <pc:spChg chg="del">
          <ac:chgData name="Raghoebier, Vicky" userId="f6be3ed9-35a4-4f33-8fde-a06ac1d629d8" providerId="ADAL" clId="{36715827-2C24-423A-BF06-E8AC1B4DC7E9}" dt="2022-01-13T01:52:57.123" v="3332" actId="21"/>
          <ac:spMkLst>
            <pc:docMk/>
            <pc:sldMk cId="0" sldId="264"/>
            <ac:spMk id="227" creationId="{00000000-0000-0000-0000-000000000000}"/>
          </ac:spMkLst>
        </pc:spChg>
        <pc:spChg chg="mod">
          <ac:chgData name="Raghoebier, Vicky" userId="f6be3ed9-35a4-4f33-8fde-a06ac1d629d8" providerId="ADAL" clId="{36715827-2C24-423A-BF06-E8AC1B4DC7E9}" dt="2022-01-13T01:54:15.662" v="3349" actId="14100"/>
          <ac:spMkLst>
            <pc:docMk/>
            <pc:sldMk cId="0" sldId="264"/>
            <ac:spMk id="229" creationId="{00000000-0000-0000-0000-000000000000}"/>
          </ac:spMkLst>
        </pc:spChg>
        <pc:picChg chg="add mod">
          <ac:chgData name="Raghoebier, Vicky" userId="f6be3ed9-35a4-4f33-8fde-a06ac1d629d8" providerId="ADAL" clId="{36715827-2C24-423A-BF06-E8AC1B4DC7E9}" dt="2022-01-13T01:54:24.389" v="3351" actId="1076"/>
          <ac:picMkLst>
            <pc:docMk/>
            <pc:sldMk cId="0" sldId="264"/>
            <ac:picMk id="3" creationId="{9C10BE49-4AE6-4291-A118-9939EA92AB1C}"/>
          </ac:picMkLst>
        </pc:picChg>
      </pc:sldChg>
      <pc:sldChg chg="modSp mod setBg modNotes">
        <pc:chgData name="Raghoebier, Vicky" userId="f6be3ed9-35a4-4f33-8fde-a06ac1d629d8" providerId="ADAL" clId="{36715827-2C24-423A-BF06-E8AC1B4DC7E9}" dt="2022-01-13T01:54:46.697" v="3354" actId="207"/>
        <pc:sldMkLst>
          <pc:docMk/>
          <pc:sldMk cId="0" sldId="265"/>
        </pc:sldMkLst>
        <pc:spChg chg="mod">
          <ac:chgData name="Raghoebier, Vicky" userId="f6be3ed9-35a4-4f33-8fde-a06ac1d629d8" providerId="ADAL" clId="{36715827-2C24-423A-BF06-E8AC1B4DC7E9}" dt="2022-01-13T01:54:41.207" v="3353" actId="12"/>
          <ac:spMkLst>
            <pc:docMk/>
            <pc:sldMk cId="0" sldId="265"/>
            <ac:spMk id="234" creationId="{00000000-0000-0000-0000-000000000000}"/>
          </ac:spMkLst>
        </pc:spChg>
        <pc:spChg chg="mod">
          <ac:chgData name="Raghoebier, Vicky" userId="f6be3ed9-35a4-4f33-8fde-a06ac1d629d8" providerId="ADAL" clId="{36715827-2C24-423A-BF06-E8AC1B4DC7E9}" dt="2022-01-13T01:54:46.697" v="3354" actId="207"/>
          <ac:spMkLst>
            <pc:docMk/>
            <pc:sldMk cId="0" sldId="265"/>
            <ac:spMk id="235" creationId="{00000000-0000-0000-0000-000000000000}"/>
          </ac:spMkLst>
        </pc:spChg>
      </pc:sldChg>
      <pc:sldChg chg="addSp delSp modSp mod modNotes">
        <pc:chgData name="Raghoebier, Vicky" userId="f6be3ed9-35a4-4f33-8fde-a06ac1d629d8" providerId="ADAL" clId="{36715827-2C24-423A-BF06-E8AC1B4DC7E9}" dt="2022-01-13T02:03:05.058" v="3623" actId="20577"/>
        <pc:sldMkLst>
          <pc:docMk/>
          <pc:sldMk cId="0" sldId="266"/>
        </pc:sldMkLst>
        <pc:spChg chg="del">
          <ac:chgData name="Raghoebier, Vicky" userId="f6be3ed9-35a4-4f33-8fde-a06ac1d629d8" providerId="ADAL" clId="{36715827-2C24-423A-BF06-E8AC1B4DC7E9}" dt="2022-01-13T01:57:28.059" v="3355" actId="21"/>
          <ac:spMkLst>
            <pc:docMk/>
            <pc:sldMk cId="0" sldId="266"/>
            <ac:spMk id="241" creationId="{00000000-0000-0000-0000-000000000000}"/>
          </ac:spMkLst>
        </pc:spChg>
        <pc:spChg chg="mod">
          <ac:chgData name="Raghoebier, Vicky" userId="f6be3ed9-35a4-4f33-8fde-a06ac1d629d8" providerId="ADAL" clId="{36715827-2C24-423A-BF06-E8AC1B4DC7E9}" dt="2022-01-13T02:03:05.058" v="3623" actId="20577"/>
          <ac:spMkLst>
            <pc:docMk/>
            <pc:sldMk cId="0" sldId="266"/>
            <ac:spMk id="243" creationId="{00000000-0000-0000-0000-000000000000}"/>
          </ac:spMkLst>
        </pc:spChg>
        <pc:picChg chg="add mod">
          <ac:chgData name="Raghoebier, Vicky" userId="f6be3ed9-35a4-4f33-8fde-a06ac1d629d8" providerId="ADAL" clId="{36715827-2C24-423A-BF06-E8AC1B4DC7E9}" dt="2022-01-13T01:58:10.859" v="3362" actId="1076"/>
          <ac:picMkLst>
            <pc:docMk/>
            <pc:sldMk cId="0" sldId="266"/>
            <ac:picMk id="3" creationId="{0D27509C-85A7-47CD-A035-5B8362195924}"/>
          </ac:picMkLst>
        </pc:picChg>
      </pc:sldChg>
      <pc:sldChg chg="addSp delSp modSp mod modNotes">
        <pc:chgData name="Raghoebier, Vicky" userId="f6be3ed9-35a4-4f33-8fde-a06ac1d629d8" providerId="ADAL" clId="{36715827-2C24-423A-BF06-E8AC1B4DC7E9}" dt="2022-01-13T02:08:30.968" v="3761" actId="14100"/>
        <pc:sldMkLst>
          <pc:docMk/>
          <pc:sldMk cId="0" sldId="267"/>
        </pc:sldMkLst>
        <pc:spChg chg="mod">
          <ac:chgData name="Raghoebier, Vicky" userId="f6be3ed9-35a4-4f33-8fde-a06ac1d629d8" providerId="ADAL" clId="{36715827-2C24-423A-BF06-E8AC1B4DC7E9}" dt="2022-01-13T02:04:20.147" v="3624"/>
          <ac:spMkLst>
            <pc:docMk/>
            <pc:sldMk cId="0" sldId="267"/>
            <ac:spMk id="250" creationId="{00000000-0000-0000-0000-000000000000}"/>
          </ac:spMkLst>
        </pc:spChg>
        <pc:spChg chg="del">
          <ac:chgData name="Raghoebier, Vicky" userId="f6be3ed9-35a4-4f33-8fde-a06ac1d629d8" providerId="ADAL" clId="{36715827-2C24-423A-BF06-E8AC1B4DC7E9}" dt="2022-01-13T02:05:47.675" v="3625" actId="21"/>
          <ac:spMkLst>
            <pc:docMk/>
            <pc:sldMk cId="0" sldId="267"/>
            <ac:spMk id="251" creationId="{00000000-0000-0000-0000-000000000000}"/>
          </ac:spMkLst>
        </pc:spChg>
        <pc:spChg chg="mod">
          <ac:chgData name="Raghoebier, Vicky" userId="f6be3ed9-35a4-4f33-8fde-a06ac1d629d8" providerId="ADAL" clId="{36715827-2C24-423A-BF06-E8AC1B4DC7E9}" dt="2022-01-13T02:07:14.955" v="3680" actId="1076"/>
          <ac:spMkLst>
            <pc:docMk/>
            <pc:sldMk cId="0" sldId="267"/>
            <ac:spMk id="253" creationId="{00000000-0000-0000-0000-000000000000}"/>
          </ac:spMkLst>
        </pc:spChg>
        <pc:spChg chg="del mod">
          <ac:chgData name="Raghoebier, Vicky" userId="f6be3ed9-35a4-4f33-8fde-a06ac1d629d8" providerId="ADAL" clId="{36715827-2C24-423A-BF06-E8AC1B4DC7E9}" dt="2022-01-13T02:06:28.020" v="3634"/>
          <ac:spMkLst>
            <pc:docMk/>
            <pc:sldMk cId="0" sldId="267"/>
            <ac:spMk id="255" creationId="{00000000-0000-0000-0000-000000000000}"/>
          </ac:spMkLst>
        </pc:spChg>
        <pc:spChg chg="mod">
          <ac:chgData name="Raghoebier, Vicky" userId="f6be3ed9-35a4-4f33-8fde-a06ac1d629d8" providerId="ADAL" clId="{36715827-2C24-423A-BF06-E8AC1B4DC7E9}" dt="2022-01-13T02:08:18.338" v="3760" actId="1076"/>
          <ac:spMkLst>
            <pc:docMk/>
            <pc:sldMk cId="0" sldId="267"/>
            <ac:spMk id="256" creationId="{00000000-0000-0000-0000-000000000000}"/>
          </ac:spMkLst>
        </pc:spChg>
        <pc:picChg chg="add mod ord">
          <ac:chgData name="Raghoebier, Vicky" userId="f6be3ed9-35a4-4f33-8fde-a06ac1d629d8" providerId="ADAL" clId="{36715827-2C24-423A-BF06-E8AC1B4DC7E9}" dt="2022-01-13T02:08:30.968" v="3761" actId="14100"/>
          <ac:picMkLst>
            <pc:docMk/>
            <pc:sldMk cId="0" sldId="267"/>
            <ac:picMk id="3" creationId="{4F80ACEE-F15E-44DF-8D55-8DDE8A4C96D4}"/>
          </ac:picMkLst>
        </pc:picChg>
        <pc:cxnChg chg="mod">
          <ac:chgData name="Raghoebier, Vicky" userId="f6be3ed9-35a4-4f33-8fde-a06ac1d629d8" providerId="ADAL" clId="{36715827-2C24-423A-BF06-E8AC1B4DC7E9}" dt="2022-01-13T02:06:43.451" v="3636" actId="14100"/>
          <ac:cxnSpMkLst>
            <pc:docMk/>
            <pc:sldMk cId="0" sldId="267"/>
            <ac:cxnSpMk id="252" creationId="{00000000-0000-0000-0000-000000000000}"/>
          </ac:cxnSpMkLst>
        </pc:cxnChg>
        <pc:cxnChg chg="mod">
          <ac:chgData name="Raghoebier, Vicky" userId="f6be3ed9-35a4-4f33-8fde-a06ac1d629d8" providerId="ADAL" clId="{36715827-2C24-423A-BF06-E8AC1B4DC7E9}" dt="2022-01-13T02:07:43.685" v="3683" actId="1076"/>
          <ac:cxnSpMkLst>
            <pc:docMk/>
            <pc:sldMk cId="0" sldId="267"/>
            <ac:cxnSpMk id="254" creationId="{00000000-0000-0000-0000-000000000000}"/>
          </ac:cxnSpMkLst>
        </pc:cxnChg>
      </pc:sldChg>
      <pc:sldChg chg="del modNotes">
        <pc:chgData name="Raghoebier, Vicky" userId="f6be3ed9-35a4-4f33-8fde-a06ac1d629d8" providerId="ADAL" clId="{36715827-2C24-423A-BF06-E8AC1B4DC7E9}" dt="2022-01-13T02:10:28.884" v="3762" actId="2696"/>
        <pc:sldMkLst>
          <pc:docMk/>
          <pc:sldMk cId="0" sldId="268"/>
        </pc:sldMkLst>
      </pc:sldChg>
      <pc:sldChg chg="addSp delSp modSp mod modNotes">
        <pc:chgData name="Raghoebier, Vicky" userId="f6be3ed9-35a4-4f33-8fde-a06ac1d629d8" providerId="ADAL" clId="{36715827-2C24-423A-BF06-E8AC1B4DC7E9}" dt="2022-01-13T02:22:32.520" v="3912" actId="14100"/>
        <pc:sldMkLst>
          <pc:docMk/>
          <pc:sldMk cId="0" sldId="269"/>
        </pc:sldMkLst>
        <pc:spChg chg="add mod">
          <ac:chgData name="Raghoebier, Vicky" userId="f6be3ed9-35a4-4f33-8fde-a06ac1d629d8" providerId="ADAL" clId="{36715827-2C24-423A-BF06-E8AC1B4DC7E9}" dt="2022-01-13T02:20:06.883" v="3842" actId="1076"/>
          <ac:spMkLst>
            <pc:docMk/>
            <pc:sldMk cId="0" sldId="269"/>
            <ac:spMk id="4" creationId="{34E81778-E0F0-4D48-BDE7-88C60A05A234}"/>
          </ac:spMkLst>
        </pc:spChg>
        <pc:spChg chg="del">
          <ac:chgData name="Raghoebier, Vicky" userId="f6be3ed9-35a4-4f33-8fde-a06ac1d629d8" providerId="ADAL" clId="{36715827-2C24-423A-BF06-E8AC1B4DC7E9}" dt="2022-01-13T02:11:43.256" v="3767" actId="21"/>
          <ac:spMkLst>
            <pc:docMk/>
            <pc:sldMk cId="0" sldId="269"/>
            <ac:spMk id="273" creationId="{00000000-0000-0000-0000-000000000000}"/>
          </ac:spMkLst>
        </pc:spChg>
        <pc:spChg chg="mod">
          <ac:chgData name="Raghoebier, Vicky" userId="f6be3ed9-35a4-4f33-8fde-a06ac1d629d8" providerId="ADAL" clId="{36715827-2C24-423A-BF06-E8AC1B4DC7E9}" dt="2022-01-13T02:11:37.004" v="3766" actId="1076"/>
          <ac:spMkLst>
            <pc:docMk/>
            <pc:sldMk cId="0" sldId="269"/>
            <ac:spMk id="274" creationId="{00000000-0000-0000-0000-000000000000}"/>
          </ac:spMkLst>
        </pc:spChg>
        <pc:spChg chg="mod">
          <ac:chgData name="Raghoebier, Vicky" userId="f6be3ed9-35a4-4f33-8fde-a06ac1d629d8" providerId="ADAL" clId="{36715827-2C24-423A-BF06-E8AC1B4DC7E9}" dt="2022-01-13T02:22:32.520" v="3912" actId="14100"/>
          <ac:spMkLst>
            <pc:docMk/>
            <pc:sldMk cId="0" sldId="269"/>
            <ac:spMk id="276" creationId="{00000000-0000-0000-0000-000000000000}"/>
          </ac:spMkLst>
        </pc:spChg>
        <pc:picChg chg="add mod">
          <ac:chgData name="Raghoebier, Vicky" userId="f6be3ed9-35a4-4f33-8fde-a06ac1d629d8" providerId="ADAL" clId="{36715827-2C24-423A-BF06-E8AC1B4DC7E9}" dt="2022-01-13T02:21:05.827" v="3850" actId="1076"/>
          <ac:picMkLst>
            <pc:docMk/>
            <pc:sldMk cId="0" sldId="269"/>
            <ac:picMk id="3" creationId="{F189382B-AD06-4623-B754-C7284E459767}"/>
          </ac:picMkLst>
        </pc:picChg>
      </pc:sldChg>
      <pc:sldChg chg="delSp modSp mod modNotes">
        <pc:chgData name="Raghoebier, Vicky" userId="f6be3ed9-35a4-4f33-8fde-a06ac1d629d8" providerId="ADAL" clId="{36715827-2C24-423A-BF06-E8AC1B4DC7E9}" dt="2022-01-13T02:36:21.912" v="4220"/>
        <pc:sldMkLst>
          <pc:docMk/>
          <pc:sldMk cId="0" sldId="270"/>
        </pc:sldMkLst>
        <pc:spChg chg="mod">
          <ac:chgData name="Raghoebier, Vicky" userId="f6be3ed9-35a4-4f33-8fde-a06ac1d629d8" providerId="ADAL" clId="{36715827-2C24-423A-BF06-E8AC1B4DC7E9}" dt="2022-01-13T02:26:33.567" v="3922" actId="20577"/>
          <ac:spMkLst>
            <pc:docMk/>
            <pc:sldMk cId="0" sldId="270"/>
            <ac:spMk id="282" creationId="{00000000-0000-0000-0000-000000000000}"/>
          </ac:spMkLst>
        </pc:spChg>
        <pc:spChg chg="del mod">
          <ac:chgData name="Raghoebier, Vicky" userId="f6be3ed9-35a4-4f33-8fde-a06ac1d629d8" providerId="ADAL" clId="{36715827-2C24-423A-BF06-E8AC1B4DC7E9}" dt="2022-01-13T02:36:21.912" v="4220"/>
          <ac:spMkLst>
            <pc:docMk/>
            <pc:sldMk cId="0" sldId="270"/>
            <ac:spMk id="285" creationId="{00000000-0000-0000-0000-000000000000}"/>
          </ac:spMkLst>
        </pc:spChg>
        <pc:spChg chg="mod">
          <ac:chgData name="Raghoebier, Vicky" userId="f6be3ed9-35a4-4f33-8fde-a06ac1d629d8" providerId="ADAL" clId="{36715827-2C24-423A-BF06-E8AC1B4DC7E9}" dt="2022-01-13T02:36:13.929" v="4218" actId="20577"/>
          <ac:spMkLst>
            <pc:docMk/>
            <pc:sldMk cId="0" sldId="270"/>
            <ac:spMk id="287" creationId="{00000000-0000-0000-0000-000000000000}"/>
          </ac:spMkLst>
        </pc:spChg>
        <pc:spChg chg="del">
          <ac:chgData name="Raghoebier, Vicky" userId="f6be3ed9-35a4-4f33-8fde-a06ac1d629d8" providerId="ADAL" clId="{36715827-2C24-423A-BF06-E8AC1B4DC7E9}" dt="2022-01-13T02:34:16.058" v="4079" actId="21"/>
          <ac:spMkLst>
            <pc:docMk/>
            <pc:sldMk cId="0" sldId="270"/>
            <ac:spMk id="288" creationId="{00000000-0000-0000-0000-000000000000}"/>
          </ac:spMkLst>
        </pc:spChg>
        <pc:spChg chg="del mod">
          <ac:chgData name="Raghoebier, Vicky" userId="f6be3ed9-35a4-4f33-8fde-a06ac1d629d8" providerId="ADAL" clId="{36715827-2C24-423A-BF06-E8AC1B4DC7E9}" dt="2022-01-13T02:34:12.506" v="4078"/>
          <ac:spMkLst>
            <pc:docMk/>
            <pc:sldMk cId="0" sldId="270"/>
            <ac:spMk id="290" creationId="{00000000-0000-0000-0000-000000000000}"/>
          </ac:spMkLst>
        </pc:spChg>
        <pc:spChg chg="del mod">
          <ac:chgData name="Raghoebier, Vicky" userId="f6be3ed9-35a4-4f33-8fde-a06ac1d629d8" providerId="ADAL" clId="{36715827-2C24-423A-BF06-E8AC1B4DC7E9}" dt="2022-01-13T02:34:12.501" v="4076" actId="21"/>
          <ac:spMkLst>
            <pc:docMk/>
            <pc:sldMk cId="0" sldId="270"/>
            <ac:spMk id="291" creationId="{00000000-0000-0000-0000-000000000000}"/>
          </ac:spMkLst>
        </pc:spChg>
        <pc:spChg chg="mod">
          <ac:chgData name="Raghoebier, Vicky" userId="f6be3ed9-35a4-4f33-8fde-a06ac1d629d8" providerId="ADAL" clId="{36715827-2C24-423A-BF06-E8AC1B4DC7E9}" dt="2022-01-13T02:27:18.683" v="3944" actId="20577"/>
          <ac:spMkLst>
            <pc:docMk/>
            <pc:sldMk cId="0" sldId="270"/>
            <ac:spMk id="293" creationId="{00000000-0000-0000-0000-000000000000}"/>
          </ac:spMkLst>
        </pc:spChg>
        <pc:spChg chg="mod">
          <ac:chgData name="Raghoebier, Vicky" userId="f6be3ed9-35a4-4f33-8fde-a06ac1d629d8" providerId="ADAL" clId="{36715827-2C24-423A-BF06-E8AC1B4DC7E9}" dt="2022-01-13T02:29:17.175" v="4002" actId="20577"/>
          <ac:spMkLst>
            <pc:docMk/>
            <pc:sldMk cId="0" sldId="270"/>
            <ac:spMk id="295" creationId="{00000000-0000-0000-0000-000000000000}"/>
          </ac:spMkLst>
        </pc:spChg>
        <pc:spChg chg="mod">
          <ac:chgData name="Raghoebier, Vicky" userId="f6be3ed9-35a4-4f33-8fde-a06ac1d629d8" providerId="ADAL" clId="{36715827-2C24-423A-BF06-E8AC1B4DC7E9}" dt="2022-01-13T02:30:32.363" v="4050" actId="20577"/>
          <ac:spMkLst>
            <pc:docMk/>
            <pc:sldMk cId="0" sldId="270"/>
            <ac:spMk id="297" creationId="{00000000-0000-0000-0000-000000000000}"/>
          </ac:spMkLst>
        </pc:spChg>
      </pc:sldChg>
      <pc:sldChg chg="modSp mod setBg modNotes">
        <pc:chgData name="Raghoebier, Vicky" userId="f6be3ed9-35a4-4f33-8fde-a06ac1d629d8" providerId="ADAL" clId="{36715827-2C24-423A-BF06-E8AC1B4DC7E9}" dt="2022-01-13T02:36:37.177" v="4223" actId="207"/>
        <pc:sldMkLst>
          <pc:docMk/>
          <pc:sldMk cId="0" sldId="271"/>
        </pc:sldMkLst>
        <pc:spChg chg="mod">
          <ac:chgData name="Raghoebier, Vicky" userId="f6be3ed9-35a4-4f33-8fde-a06ac1d629d8" providerId="ADAL" clId="{36715827-2C24-423A-BF06-E8AC1B4DC7E9}" dt="2022-01-13T02:36:33.003" v="4222" actId="12"/>
          <ac:spMkLst>
            <pc:docMk/>
            <pc:sldMk cId="0" sldId="271"/>
            <ac:spMk id="303" creationId="{00000000-0000-0000-0000-000000000000}"/>
          </ac:spMkLst>
        </pc:spChg>
        <pc:spChg chg="mod">
          <ac:chgData name="Raghoebier, Vicky" userId="f6be3ed9-35a4-4f33-8fde-a06ac1d629d8" providerId="ADAL" clId="{36715827-2C24-423A-BF06-E8AC1B4DC7E9}" dt="2022-01-13T02:36:37.177" v="4223" actId="207"/>
          <ac:spMkLst>
            <pc:docMk/>
            <pc:sldMk cId="0" sldId="271"/>
            <ac:spMk id="304" creationId="{00000000-0000-0000-0000-000000000000}"/>
          </ac:spMkLst>
        </pc:spChg>
      </pc:sldChg>
      <pc:sldChg chg="addSp delSp modSp mod modNotes">
        <pc:chgData name="Raghoebier, Vicky" userId="f6be3ed9-35a4-4f33-8fde-a06ac1d629d8" providerId="ADAL" clId="{36715827-2C24-423A-BF06-E8AC1B4DC7E9}" dt="2022-01-13T03:16:25.412" v="4462" actId="1076"/>
        <pc:sldMkLst>
          <pc:docMk/>
          <pc:sldMk cId="0" sldId="272"/>
        </pc:sldMkLst>
        <pc:spChg chg="mod">
          <ac:chgData name="Raghoebier, Vicky" userId="f6be3ed9-35a4-4f33-8fde-a06ac1d629d8" providerId="ADAL" clId="{36715827-2C24-423A-BF06-E8AC1B4DC7E9}" dt="2022-01-13T03:02:02.320" v="4441" actId="20577"/>
          <ac:spMkLst>
            <pc:docMk/>
            <pc:sldMk cId="0" sldId="272"/>
            <ac:spMk id="311" creationId="{00000000-0000-0000-0000-000000000000}"/>
          </ac:spMkLst>
        </pc:spChg>
        <pc:spChg chg="del mod">
          <ac:chgData name="Raghoebier, Vicky" userId="f6be3ed9-35a4-4f33-8fde-a06ac1d629d8" providerId="ADAL" clId="{36715827-2C24-423A-BF06-E8AC1B4DC7E9}" dt="2022-01-13T02:43:30.744" v="4332"/>
          <ac:spMkLst>
            <pc:docMk/>
            <pc:sldMk cId="0" sldId="272"/>
            <ac:spMk id="313" creationId="{00000000-0000-0000-0000-000000000000}"/>
          </ac:spMkLst>
        </pc:spChg>
        <pc:spChg chg="mod">
          <ac:chgData name="Raghoebier, Vicky" userId="f6be3ed9-35a4-4f33-8fde-a06ac1d629d8" providerId="ADAL" clId="{36715827-2C24-423A-BF06-E8AC1B4DC7E9}" dt="2022-01-13T02:50:01.131" v="4369" actId="1076"/>
          <ac:spMkLst>
            <pc:docMk/>
            <pc:sldMk cId="0" sldId="272"/>
            <ac:spMk id="316" creationId="{00000000-0000-0000-0000-000000000000}"/>
          </ac:spMkLst>
        </pc:spChg>
        <pc:spChg chg="mod">
          <ac:chgData name="Raghoebier, Vicky" userId="f6be3ed9-35a4-4f33-8fde-a06ac1d629d8" providerId="ADAL" clId="{36715827-2C24-423A-BF06-E8AC1B4DC7E9}" dt="2022-01-13T02:49:54.814" v="4367" actId="1076"/>
          <ac:spMkLst>
            <pc:docMk/>
            <pc:sldMk cId="0" sldId="272"/>
            <ac:spMk id="317" creationId="{00000000-0000-0000-0000-000000000000}"/>
          </ac:spMkLst>
        </pc:spChg>
        <pc:spChg chg="del mod">
          <ac:chgData name="Raghoebier, Vicky" userId="f6be3ed9-35a4-4f33-8fde-a06ac1d629d8" providerId="ADAL" clId="{36715827-2C24-423A-BF06-E8AC1B4DC7E9}" dt="2022-01-13T02:49:48.812" v="4366"/>
          <ac:spMkLst>
            <pc:docMk/>
            <pc:sldMk cId="0" sldId="272"/>
            <ac:spMk id="318" creationId="{00000000-0000-0000-0000-000000000000}"/>
          </ac:spMkLst>
        </pc:spChg>
        <pc:picChg chg="add mod">
          <ac:chgData name="Raghoebier, Vicky" userId="f6be3ed9-35a4-4f33-8fde-a06ac1d629d8" providerId="ADAL" clId="{36715827-2C24-423A-BF06-E8AC1B4DC7E9}" dt="2022-01-13T02:49:47.601" v="4364" actId="14100"/>
          <ac:picMkLst>
            <pc:docMk/>
            <pc:sldMk cId="0" sldId="272"/>
            <ac:picMk id="3" creationId="{15B6CC2C-A284-4DAE-8FB2-C725F5F32F56}"/>
          </ac:picMkLst>
        </pc:picChg>
        <pc:picChg chg="add del mod">
          <ac:chgData name="Raghoebier, Vicky" userId="f6be3ed9-35a4-4f33-8fde-a06ac1d629d8" providerId="ADAL" clId="{36715827-2C24-423A-BF06-E8AC1B4DC7E9}" dt="2022-01-13T02:52:19.701" v="4374" actId="21"/>
          <ac:picMkLst>
            <pc:docMk/>
            <pc:sldMk cId="0" sldId="272"/>
            <ac:picMk id="5" creationId="{9DE205CB-6DE3-458D-BBFF-8AC1E952E827}"/>
          </ac:picMkLst>
        </pc:picChg>
        <pc:picChg chg="add del mod">
          <ac:chgData name="Raghoebier, Vicky" userId="f6be3ed9-35a4-4f33-8fde-a06ac1d629d8" providerId="ADAL" clId="{36715827-2C24-423A-BF06-E8AC1B4DC7E9}" dt="2022-01-13T03:16:06.645" v="4454" actId="21"/>
          <ac:picMkLst>
            <pc:docMk/>
            <pc:sldMk cId="0" sldId="272"/>
            <ac:picMk id="7" creationId="{BC44EF02-860F-4204-A830-9766FF9F2F49}"/>
          </ac:picMkLst>
        </pc:picChg>
        <pc:picChg chg="add mod">
          <ac:chgData name="Raghoebier, Vicky" userId="f6be3ed9-35a4-4f33-8fde-a06ac1d629d8" providerId="ADAL" clId="{36715827-2C24-423A-BF06-E8AC1B4DC7E9}" dt="2022-01-13T03:16:25.412" v="4462" actId="1076"/>
          <ac:picMkLst>
            <pc:docMk/>
            <pc:sldMk cId="0" sldId="272"/>
            <ac:picMk id="10" creationId="{551B457B-7F65-48C7-9787-9138104FE63D}"/>
          </ac:picMkLst>
        </pc:picChg>
        <pc:cxnChg chg="mod">
          <ac:chgData name="Raghoebier, Vicky" userId="f6be3ed9-35a4-4f33-8fde-a06ac1d629d8" providerId="ADAL" clId="{36715827-2C24-423A-BF06-E8AC1B4DC7E9}" dt="2022-01-13T02:58:12.265" v="4386" actId="1076"/>
          <ac:cxnSpMkLst>
            <pc:docMk/>
            <pc:sldMk cId="0" sldId="272"/>
            <ac:cxnSpMk id="315" creationId="{00000000-0000-0000-0000-000000000000}"/>
          </ac:cxnSpMkLst>
        </pc:cxnChg>
      </pc:sldChg>
      <pc:sldChg chg="del modNotes">
        <pc:chgData name="Raghoebier, Vicky" userId="f6be3ed9-35a4-4f33-8fde-a06ac1d629d8" providerId="ADAL" clId="{36715827-2C24-423A-BF06-E8AC1B4DC7E9}" dt="2022-01-13T03:03:19.517" v="4442" actId="2696"/>
        <pc:sldMkLst>
          <pc:docMk/>
          <pc:sldMk cId="0" sldId="273"/>
        </pc:sldMkLst>
      </pc:sldChg>
      <pc:sldChg chg="addSp delSp modSp mod modNotes">
        <pc:chgData name="Raghoebier, Vicky" userId="f6be3ed9-35a4-4f33-8fde-a06ac1d629d8" providerId="ADAL" clId="{36715827-2C24-423A-BF06-E8AC1B4DC7E9}" dt="2022-01-13T03:18:34.522" v="4508" actId="1076"/>
        <pc:sldMkLst>
          <pc:docMk/>
          <pc:sldMk cId="0" sldId="274"/>
        </pc:sldMkLst>
        <pc:spChg chg="mod">
          <ac:chgData name="Raghoebier, Vicky" userId="f6be3ed9-35a4-4f33-8fde-a06ac1d629d8" providerId="ADAL" clId="{36715827-2C24-423A-BF06-E8AC1B4DC7E9}" dt="2022-01-13T03:03:52.767" v="4446" actId="20577"/>
          <ac:spMkLst>
            <pc:docMk/>
            <pc:sldMk cId="0" sldId="274"/>
            <ac:spMk id="336" creationId="{00000000-0000-0000-0000-000000000000}"/>
          </ac:spMkLst>
        </pc:spChg>
        <pc:spChg chg="del">
          <ac:chgData name="Raghoebier, Vicky" userId="f6be3ed9-35a4-4f33-8fde-a06ac1d629d8" providerId="ADAL" clId="{36715827-2C24-423A-BF06-E8AC1B4DC7E9}" dt="2022-01-13T03:03:56.381" v="4447" actId="21"/>
          <ac:spMkLst>
            <pc:docMk/>
            <pc:sldMk cId="0" sldId="274"/>
            <ac:spMk id="337" creationId="{00000000-0000-0000-0000-000000000000}"/>
          </ac:spMkLst>
        </pc:spChg>
        <pc:spChg chg="del">
          <ac:chgData name="Raghoebier, Vicky" userId="f6be3ed9-35a4-4f33-8fde-a06ac1d629d8" providerId="ADAL" clId="{36715827-2C24-423A-BF06-E8AC1B4DC7E9}" dt="2022-01-13T03:16:35.752" v="4463" actId="21"/>
          <ac:spMkLst>
            <pc:docMk/>
            <pc:sldMk cId="0" sldId="274"/>
            <ac:spMk id="338" creationId="{00000000-0000-0000-0000-000000000000}"/>
          </ac:spMkLst>
        </pc:spChg>
        <pc:spChg chg="del">
          <ac:chgData name="Raghoebier, Vicky" userId="f6be3ed9-35a4-4f33-8fde-a06ac1d629d8" providerId="ADAL" clId="{36715827-2C24-423A-BF06-E8AC1B4DC7E9}" dt="2022-01-13T03:17:35.190" v="4488" actId="21"/>
          <ac:spMkLst>
            <pc:docMk/>
            <pc:sldMk cId="0" sldId="274"/>
            <ac:spMk id="339" creationId="{00000000-0000-0000-0000-000000000000}"/>
          </ac:spMkLst>
        </pc:spChg>
        <pc:spChg chg="del">
          <ac:chgData name="Raghoebier, Vicky" userId="f6be3ed9-35a4-4f33-8fde-a06ac1d629d8" providerId="ADAL" clId="{36715827-2C24-423A-BF06-E8AC1B4DC7E9}" dt="2022-01-13T03:18:08.526" v="4499" actId="21"/>
          <ac:spMkLst>
            <pc:docMk/>
            <pc:sldMk cId="0" sldId="274"/>
            <ac:spMk id="340" creationId="{00000000-0000-0000-0000-000000000000}"/>
          </ac:spMkLst>
        </pc:spChg>
        <pc:picChg chg="add del mod">
          <ac:chgData name="Raghoebier, Vicky" userId="f6be3ed9-35a4-4f33-8fde-a06ac1d629d8" providerId="ADAL" clId="{36715827-2C24-423A-BF06-E8AC1B4DC7E9}" dt="2022-01-13T03:16:57.346" v="4472" actId="21"/>
          <ac:picMkLst>
            <pc:docMk/>
            <pc:sldMk cId="0" sldId="274"/>
            <ac:picMk id="3" creationId="{668A2DF5-F36B-42F7-B043-C3158E1F3CB0}"/>
          </ac:picMkLst>
        </pc:picChg>
        <pc:picChg chg="add mod">
          <ac:chgData name="Raghoebier, Vicky" userId="f6be3ed9-35a4-4f33-8fde-a06ac1d629d8" providerId="ADAL" clId="{36715827-2C24-423A-BF06-E8AC1B4DC7E9}" dt="2022-01-13T03:17:31.854" v="4487" actId="1076"/>
          <ac:picMkLst>
            <pc:docMk/>
            <pc:sldMk cId="0" sldId="274"/>
            <ac:picMk id="5" creationId="{514626EC-DE5B-45E2-AA18-D92C22D33D4B}"/>
          </ac:picMkLst>
        </pc:picChg>
        <pc:picChg chg="add mod">
          <ac:chgData name="Raghoebier, Vicky" userId="f6be3ed9-35a4-4f33-8fde-a06ac1d629d8" providerId="ADAL" clId="{36715827-2C24-423A-BF06-E8AC1B4DC7E9}" dt="2022-01-13T03:17:18.222" v="4482" actId="1076"/>
          <ac:picMkLst>
            <pc:docMk/>
            <pc:sldMk cId="0" sldId="274"/>
            <ac:picMk id="7" creationId="{B662421E-D890-4F99-A2F9-36FDD88F23FA}"/>
          </ac:picMkLst>
        </pc:picChg>
        <pc:picChg chg="add mod">
          <ac:chgData name="Raghoebier, Vicky" userId="f6be3ed9-35a4-4f33-8fde-a06ac1d629d8" providerId="ADAL" clId="{36715827-2C24-423A-BF06-E8AC1B4DC7E9}" dt="2022-01-13T03:18:05.191" v="4498" actId="1076"/>
          <ac:picMkLst>
            <pc:docMk/>
            <pc:sldMk cId="0" sldId="274"/>
            <ac:picMk id="9" creationId="{BF6E5261-3C21-4B5B-9CC5-E8FCC0A4F71E}"/>
          </ac:picMkLst>
        </pc:picChg>
        <pc:picChg chg="add mod">
          <ac:chgData name="Raghoebier, Vicky" userId="f6be3ed9-35a4-4f33-8fde-a06ac1d629d8" providerId="ADAL" clId="{36715827-2C24-423A-BF06-E8AC1B4DC7E9}" dt="2022-01-13T03:18:34.522" v="4508" actId="1076"/>
          <ac:picMkLst>
            <pc:docMk/>
            <pc:sldMk cId="0" sldId="274"/>
            <ac:picMk id="11" creationId="{39491C1F-33B7-470D-90B1-0D0B5E11FA07}"/>
          </ac:picMkLst>
        </pc:picChg>
      </pc:sldChg>
      <pc:sldChg chg="addSp delSp modSp mod modNotes">
        <pc:chgData name="Raghoebier, Vicky" userId="f6be3ed9-35a4-4f33-8fde-a06ac1d629d8" providerId="ADAL" clId="{36715827-2C24-423A-BF06-E8AC1B4DC7E9}" dt="2022-01-13T03:22:38.754" v="4622" actId="1076"/>
        <pc:sldMkLst>
          <pc:docMk/>
          <pc:sldMk cId="0" sldId="275"/>
        </pc:sldMkLst>
        <pc:spChg chg="add mod">
          <ac:chgData name="Raghoebier, Vicky" userId="f6be3ed9-35a4-4f33-8fde-a06ac1d629d8" providerId="ADAL" clId="{36715827-2C24-423A-BF06-E8AC1B4DC7E9}" dt="2022-01-13T03:22:38.754" v="4622" actId="1076"/>
          <ac:spMkLst>
            <pc:docMk/>
            <pc:sldMk cId="0" sldId="275"/>
            <ac:spMk id="4" creationId="{36752174-3705-470D-8820-1E5EC81814AB}"/>
          </ac:spMkLst>
        </pc:spChg>
        <pc:spChg chg="del">
          <ac:chgData name="Raghoebier, Vicky" userId="f6be3ed9-35a4-4f33-8fde-a06ac1d629d8" providerId="ADAL" clId="{36715827-2C24-423A-BF06-E8AC1B4DC7E9}" dt="2022-01-13T03:19:24.080" v="4514" actId="21"/>
          <ac:spMkLst>
            <pc:docMk/>
            <pc:sldMk cId="0" sldId="275"/>
            <ac:spMk id="349" creationId="{00000000-0000-0000-0000-000000000000}"/>
          </ac:spMkLst>
        </pc:spChg>
        <pc:spChg chg="mod">
          <ac:chgData name="Raghoebier, Vicky" userId="f6be3ed9-35a4-4f33-8fde-a06ac1d629d8" providerId="ADAL" clId="{36715827-2C24-423A-BF06-E8AC1B4DC7E9}" dt="2022-01-13T03:21:19.886" v="4567" actId="20577"/>
          <ac:spMkLst>
            <pc:docMk/>
            <pc:sldMk cId="0" sldId="275"/>
            <ac:spMk id="351" creationId="{00000000-0000-0000-0000-000000000000}"/>
          </ac:spMkLst>
        </pc:spChg>
        <pc:spChg chg="del mod">
          <ac:chgData name="Raghoebier, Vicky" userId="f6be3ed9-35a4-4f33-8fde-a06ac1d629d8" providerId="ADAL" clId="{36715827-2C24-423A-BF06-E8AC1B4DC7E9}" dt="2022-01-13T03:20:38.880" v="4517"/>
          <ac:spMkLst>
            <pc:docMk/>
            <pc:sldMk cId="0" sldId="275"/>
            <ac:spMk id="352" creationId="{00000000-0000-0000-0000-000000000000}"/>
          </ac:spMkLst>
        </pc:spChg>
        <pc:picChg chg="add mod">
          <ac:chgData name="Raghoebier, Vicky" userId="f6be3ed9-35a4-4f33-8fde-a06ac1d629d8" providerId="ADAL" clId="{36715827-2C24-423A-BF06-E8AC1B4DC7E9}" dt="2022-01-13T03:21:37.331" v="4573" actId="1076"/>
          <ac:picMkLst>
            <pc:docMk/>
            <pc:sldMk cId="0" sldId="275"/>
            <ac:picMk id="3" creationId="{2970FC2D-8C74-4771-9A78-2FD25512D3B9}"/>
          </ac:picMkLst>
        </pc:picChg>
      </pc:sldChg>
      <pc:sldChg chg="modSp mod modNotes">
        <pc:chgData name="Raghoebier, Vicky" userId="f6be3ed9-35a4-4f33-8fde-a06ac1d629d8" providerId="ADAL" clId="{36715827-2C24-423A-BF06-E8AC1B4DC7E9}" dt="2022-01-13T03:28:02.844" v="4928" actId="20577"/>
        <pc:sldMkLst>
          <pc:docMk/>
          <pc:sldMk cId="0" sldId="276"/>
        </pc:sldMkLst>
        <pc:spChg chg="mod">
          <ac:chgData name="Raghoebier, Vicky" userId="f6be3ed9-35a4-4f33-8fde-a06ac1d629d8" providerId="ADAL" clId="{36715827-2C24-423A-BF06-E8AC1B4DC7E9}" dt="2022-01-13T03:24:59.776" v="4737" actId="20577"/>
          <ac:spMkLst>
            <pc:docMk/>
            <pc:sldMk cId="0" sldId="276"/>
            <ac:spMk id="359" creationId="{00000000-0000-0000-0000-000000000000}"/>
          </ac:spMkLst>
        </pc:spChg>
        <pc:spChg chg="mod">
          <ac:chgData name="Raghoebier, Vicky" userId="f6be3ed9-35a4-4f33-8fde-a06ac1d629d8" providerId="ADAL" clId="{36715827-2C24-423A-BF06-E8AC1B4DC7E9}" dt="2022-01-13T03:25:17.527" v="4738"/>
          <ac:spMkLst>
            <pc:docMk/>
            <pc:sldMk cId="0" sldId="276"/>
            <ac:spMk id="361" creationId="{00000000-0000-0000-0000-000000000000}"/>
          </ac:spMkLst>
        </pc:spChg>
        <pc:spChg chg="mod">
          <ac:chgData name="Raghoebier, Vicky" userId="f6be3ed9-35a4-4f33-8fde-a06ac1d629d8" providerId="ADAL" clId="{36715827-2C24-423A-BF06-E8AC1B4DC7E9}" dt="2022-01-13T03:28:02.844" v="4928" actId="20577"/>
          <ac:spMkLst>
            <pc:docMk/>
            <pc:sldMk cId="0" sldId="276"/>
            <ac:spMk id="363" creationId="{00000000-0000-0000-0000-000000000000}"/>
          </ac:spMkLst>
        </pc:spChg>
      </pc:sldChg>
      <pc:sldChg chg="modSp mod setBg modNotes">
        <pc:chgData name="Raghoebier, Vicky" userId="f6be3ed9-35a4-4f33-8fde-a06ac1d629d8" providerId="ADAL" clId="{36715827-2C24-423A-BF06-E8AC1B4DC7E9}" dt="2022-01-13T03:28:23.333" v="4931" actId="207"/>
        <pc:sldMkLst>
          <pc:docMk/>
          <pc:sldMk cId="0" sldId="277"/>
        </pc:sldMkLst>
        <pc:spChg chg="mod">
          <ac:chgData name="Raghoebier, Vicky" userId="f6be3ed9-35a4-4f33-8fde-a06ac1d629d8" providerId="ADAL" clId="{36715827-2C24-423A-BF06-E8AC1B4DC7E9}" dt="2022-01-13T03:28:17.735" v="4930" actId="12"/>
          <ac:spMkLst>
            <pc:docMk/>
            <pc:sldMk cId="0" sldId="277"/>
            <ac:spMk id="371" creationId="{00000000-0000-0000-0000-000000000000}"/>
          </ac:spMkLst>
        </pc:spChg>
        <pc:spChg chg="mod">
          <ac:chgData name="Raghoebier, Vicky" userId="f6be3ed9-35a4-4f33-8fde-a06ac1d629d8" providerId="ADAL" clId="{36715827-2C24-423A-BF06-E8AC1B4DC7E9}" dt="2022-01-13T03:28:23.333" v="4931" actId="207"/>
          <ac:spMkLst>
            <pc:docMk/>
            <pc:sldMk cId="0" sldId="277"/>
            <ac:spMk id="372" creationId="{00000000-0000-0000-0000-000000000000}"/>
          </ac:spMkLst>
        </pc:spChg>
      </pc:sldChg>
      <pc:sldChg chg="modSp mod modNotes">
        <pc:chgData name="Raghoebier, Vicky" userId="f6be3ed9-35a4-4f33-8fde-a06ac1d629d8" providerId="ADAL" clId="{36715827-2C24-423A-BF06-E8AC1B4DC7E9}" dt="2022-01-13T03:30:49.890" v="5193" actId="20577"/>
        <pc:sldMkLst>
          <pc:docMk/>
          <pc:sldMk cId="0" sldId="278"/>
        </pc:sldMkLst>
        <pc:spChg chg="mod">
          <ac:chgData name="Raghoebier, Vicky" userId="f6be3ed9-35a4-4f33-8fde-a06ac1d629d8" providerId="ADAL" clId="{36715827-2C24-423A-BF06-E8AC1B4DC7E9}" dt="2022-01-13T03:29:32.962" v="5011" actId="20577"/>
          <ac:spMkLst>
            <pc:docMk/>
            <pc:sldMk cId="0" sldId="278"/>
            <ac:spMk id="379" creationId="{00000000-0000-0000-0000-000000000000}"/>
          </ac:spMkLst>
        </pc:spChg>
        <pc:spChg chg="mod">
          <ac:chgData name="Raghoebier, Vicky" userId="f6be3ed9-35a4-4f33-8fde-a06ac1d629d8" providerId="ADAL" clId="{36715827-2C24-423A-BF06-E8AC1B4DC7E9}" dt="2022-01-13T03:30:49.890" v="5193" actId="20577"/>
          <ac:spMkLst>
            <pc:docMk/>
            <pc:sldMk cId="0" sldId="278"/>
            <ac:spMk id="381" creationId="{00000000-0000-0000-0000-000000000000}"/>
          </ac:spMkLst>
        </pc:spChg>
      </pc:sldChg>
      <pc:sldChg chg="delSp modSp mod modNotes">
        <pc:chgData name="Raghoebier, Vicky" userId="f6be3ed9-35a4-4f33-8fde-a06ac1d629d8" providerId="ADAL" clId="{36715827-2C24-423A-BF06-E8AC1B4DC7E9}" dt="2022-01-13T03:32:37.786" v="5245" actId="1076"/>
        <pc:sldMkLst>
          <pc:docMk/>
          <pc:sldMk cId="0" sldId="279"/>
        </pc:sldMkLst>
        <pc:spChg chg="mod">
          <ac:chgData name="Raghoebier, Vicky" userId="f6be3ed9-35a4-4f33-8fde-a06ac1d629d8" providerId="ADAL" clId="{36715827-2C24-423A-BF06-E8AC1B4DC7E9}" dt="2022-01-13T03:31:26.553" v="5198"/>
          <ac:spMkLst>
            <pc:docMk/>
            <pc:sldMk cId="0" sldId="279"/>
            <ac:spMk id="395" creationId="{00000000-0000-0000-0000-000000000000}"/>
          </ac:spMkLst>
        </pc:spChg>
        <pc:spChg chg="mod">
          <ac:chgData name="Raghoebier, Vicky" userId="f6be3ed9-35a4-4f33-8fde-a06ac1d629d8" providerId="ADAL" clId="{36715827-2C24-423A-BF06-E8AC1B4DC7E9}" dt="2022-01-13T03:32:00.158" v="5206" actId="1076"/>
          <ac:spMkLst>
            <pc:docMk/>
            <pc:sldMk cId="0" sldId="279"/>
            <ac:spMk id="396" creationId="{00000000-0000-0000-0000-000000000000}"/>
          </ac:spMkLst>
        </pc:spChg>
        <pc:spChg chg="mod">
          <ac:chgData name="Raghoebier, Vicky" userId="f6be3ed9-35a4-4f33-8fde-a06ac1d629d8" providerId="ADAL" clId="{36715827-2C24-423A-BF06-E8AC1B4DC7E9}" dt="2022-01-13T03:32:37.786" v="5245" actId="1076"/>
          <ac:spMkLst>
            <pc:docMk/>
            <pc:sldMk cId="0" sldId="279"/>
            <ac:spMk id="397" creationId="{00000000-0000-0000-0000-000000000000}"/>
          </ac:spMkLst>
        </pc:spChg>
        <pc:spChg chg="del">
          <ac:chgData name="Raghoebier, Vicky" userId="f6be3ed9-35a4-4f33-8fde-a06ac1d629d8" providerId="ADAL" clId="{36715827-2C24-423A-BF06-E8AC1B4DC7E9}" dt="2022-01-13T03:31:31.156" v="5199" actId="21"/>
          <ac:spMkLst>
            <pc:docMk/>
            <pc:sldMk cId="0" sldId="279"/>
            <ac:spMk id="398" creationId="{00000000-0000-0000-0000-000000000000}"/>
          </ac:spMkLst>
        </pc:spChg>
        <pc:spChg chg="del mod">
          <ac:chgData name="Raghoebier, Vicky" userId="f6be3ed9-35a4-4f33-8fde-a06ac1d629d8" providerId="ADAL" clId="{36715827-2C24-423A-BF06-E8AC1B4DC7E9}" dt="2022-01-13T03:31:54.531" v="5205"/>
          <ac:spMkLst>
            <pc:docMk/>
            <pc:sldMk cId="0" sldId="279"/>
            <ac:spMk id="399" creationId="{00000000-0000-0000-0000-000000000000}"/>
          </ac:spMkLst>
        </pc:spChg>
        <pc:spChg chg="mod">
          <ac:chgData name="Raghoebier, Vicky" userId="f6be3ed9-35a4-4f33-8fde-a06ac1d629d8" providerId="ADAL" clId="{36715827-2C24-423A-BF06-E8AC1B4DC7E9}" dt="2022-01-13T03:31:53.840" v="5203" actId="1076"/>
          <ac:spMkLst>
            <pc:docMk/>
            <pc:sldMk cId="0" sldId="279"/>
            <ac:spMk id="401" creationId="{00000000-0000-0000-0000-000000000000}"/>
          </ac:spMkLst>
        </pc:spChg>
        <pc:spChg chg="del">
          <ac:chgData name="Raghoebier, Vicky" userId="f6be3ed9-35a4-4f33-8fde-a06ac1d629d8" providerId="ADAL" clId="{36715827-2C24-423A-BF06-E8AC1B4DC7E9}" dt="2022-01-13T03:31:33.921" v="5200" actId="21"/>
          <ac:spMkLst>
            <pc:docMk/>
            <pc:sldMk cId="0" sldId="279"/>
            <ac:spMk id="402" creationId="{00000000-0000-0000-0000-000000000000}"/>
          </ac:spMkLst>
        </pc:spChg>
      </pc:sldChg>
      <pc:sldChg chg="modSp mod modNotes">
        <pc:chgData name="Raghoebier, Vicky" userId="f6be3ed9-35a4-4f33-8fde-a06ac1d629d8" providerId="ADAL" clId="{36715827-2C24-423A-BF06-E8AC1B4DC7E9}" dt="2022-01-13T03:33:32.737" v="5273" actId="20577"/>
        <pc:sldMkLst>
          <pc:docMk/>
          <pc:sldMk cId="0" sldId="280"/>
        </pc:sldMkLst>
        <pc:spChg chg="mod">
          <ac:chgData name="Raghoebier, Vicky" userId="f6be3ed9-35a4-4f33-8fde-a06ac1d629d8" providerId="ADAL" clId="{36715827-2C24-423A-BF06-E8AC1B4DC7E9}" dt="2022-01-13T03:33:32.737" v="5273" actId="20577"/>
          <ac:spMkLst>
            <pc:docMk/>
            <pc:sldMk cId="0" sldId="280"/>
            <ac:spMk id="410" creationId="{00000000-0000-0000-0000-000000000000}"/>
          </ac:spMkLst>
        </pc:spChg>
      </pc:sldChg>
      <pc:sldChg chg="modSp mod setBg modNotes">
        <pc:chgData name="Raghoebier, Vicky" userId="f6be3ed9-35a4-4f33-8fde-a06ac1d629d8" providerId="ADAL" clId="{36715827-2C24-423A-BF06-E8AC1B4DC7E9}" dt="2022-01-13T03:33:47.112" v="5276" actId="114"/>
        <pc:sldMkLst>
          <pc:docMk/>
          <pc:sldMk cId="0" sldId="281"/>
        </pc:sldMkLst>
        <pc:spChg chg="mod">
          <ac:chgData name="Raghoebier, Vicky" userId="f6be3ed9-35a4-4f33-8fde-a06ac1d629d8" providerId="ADAL" clId="{36715827-2C24-423A-BF06-E8AC1B4DC7E9}" dt="2022-01-13T03:33:47.112" v="5276" actId="114"/>
          <ac:spMkLst>
            <pc:docMk/>
            <pc:sldMk cId="0" sldId="281"/>
            <ac:spMk id="417" creationId="{00000000-0000-0000-0000-000000000000}"/>
          </ac:spMkLst>
        </pc:spChg>
      </pc:sldChg>
      <pc:sldMasterChg chg="setBg modSldLayout">
        <pc:chgData name="Raghoebier, Vicky" userId="f6be3ed9-35a4-4f33-8fde-a06ac1d629d8" providerId="ADAL" clId="{36715827-2C24-423A-BF06-E8AC1B4DC7E9}" dt="2022-01-12T02:59:34.922" v="239"/>
        <pc:sldMasterMkLst>
          <pc:docMk/>
          <pc:sldMasterMk cId="0" sldId="2147483685"/>
        </pc:sldMasterMkLst>
        <pc:sldLayoutChg chg="setBg">
          <pc:chgData name="Raghoebier, Vicky" userId="f6be3ed9-35a4-4f33-8fde-a06ac1d629d8" providerId="ADAL" clId="{36715827-2C24-423A-BF06-E8AC1B4DC7E9}" dt="2022-01-12T02:59:34.922" v="239"/>
          <pc:sldLayoutMkLst>
            <pc:docMk/>
            <pc:sldMasterMk cId="0" sldId="2147483685"/>
            <pc:sldLayoutMk cId="0" sldId="2147483648"/>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49"/>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0"/>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1"/>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2"/>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3"/>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4"/>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5"/>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6"/>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7"/>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8"/>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59"/>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60"/>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61"/>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62"/>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63"/>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64"/>
          </pc:sldLayoutMkLst>
        </pc:sldLayoutChg>
        <pc:sldLayoutChg chg="setBg">
          <pc:chgData name="Raghoebier, Vicky" userId="f6be3ed9-35a4-4f33-8fde-a06ac1d629d8" providerId="ADAL" clId="{36715827-2C24-423A-BF06-E8AC1B4DC7E9}" dt="2022-01-12T02:59:34.922" v="239"/>
          <pc:sldLayoutMkLst>
            <pc:docMk/>
            <pc:sldMasterMk cId="0" sldId="2147483685"/>
            <pc:sldLayoutMk cId="0" sldId="2147483665"/>
          </pc:sldLayoutMkLst>
        </pc:sldLayoutChg>
      </pc:sldMasterChg>
      <pc:sldMasterChg chg="setBg modSldLayout">
        <pc:chgData name="Raghoebier, Vicky" userId="f6be3ed9-35a4-4f33-8fde-a06ac1d629d8" providerId="ADAL" clId="{36715827-2C24-423A-BF06-E8AC1B4DC7E9}" dt="2022-01-12T02:59:34.922" v="239"/>
        <pc:sldMasterMkLst>
          <pc:docMk/>
          <pc:sldMasterMk cId="0" sldId="2147483686"/>
        </pc:sldMasterMkLst>
        <pc:sldLayoutChg chg="setBg">
          <pc:chgData name="Raghoebier, Vicky" userId="f6be3ed9-35a4-4f33-8fde-a06ac1d629d8" providerId="ADAL" clId="{36715827-2C24-423A-BF06-E8AC1B4DC7E9}" dt="2022-01-12T02:59:34.922" v="239"/>
          <pc:sldLayoutMkLst>
            <pc:docMk/>
            <pc:sldMasterMk cId="0" sldId="2147483686"/>
            <pc:sldLayoutMk cId="0" sldId="2147483666"/>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67"/>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68"/>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69"/>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0"/>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1"/>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2"/>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3"/>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4"/>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5"/>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6"/>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7"/>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8"/>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79"/>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80"/>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81"/>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82"/>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83"/>
          </pc:sldLayoutMkLst>
        </pc:sldLayoutChg>
        <pc:sldLayoutChg chg="setBg">
          <pc:chgData name="Raghoebier, Vicky" userId="f6be3ed9-35a4-4f33-8fde-a06ac1d629d8" providerId="ADAL" clId="{36715827-2C24-423A-BF06-E8AC1B4DC7E9}" dt="2022-01-12T02:59:34.922" v="239"/>
          <pc:sldLayoutMkLst>
            <pc:docMk/>
            <pc:sldMasterMk cId="0" sldId="2147483686"/>
            <pc:sldLayoutMk cId="0"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hyperlink" Target="https://www.figma.com/file/IFuHGGCF5D7X9cadiRkYlA/CatEats-App?node-id=0%3A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hyperlink" Target="https://www.figma.com/file/IFuHGGCF5D7X9cadiRkYlA/CatEats-App?node-id=39%3A114"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1">
                <a:lumMod val="40000"/>
                <a:lumOff val="60000"/>
              </a:schemeClr>
            </a:gs>
            <a:gs pos="24000">
              <a:srgbClr val="F79393">
                <a:lumMod val="87000"/>
                <a:lumOff val="13000"/>
              </a:srgbClr>
            </a:gs>
          </a:gsLst>
          <a:lin ang="2700000" scaled="1"/>
          <a:tileRect/>
        </a:gra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819738"/>
            <a:ext cx="49311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a:solidFill>
                  <a:srgbClr val="FFFFFF"/>
                </a:solidFill>
                <a:latin typeface="Open Sans SemiBold"/>
                <a:ea typeface="Open Sans SemiBold"/>
                <a:cs typeface="Open Sans SemiBold"/>
                <a:sym typeface="Open Sans SemiBold"/>
              </a:rPr>
              <a:t>CatEats App</a:t>
            </a:r>
            <a:endParaRPr sz="36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FFFFFF"/>
                </a:solidFill>
                <a:latin typeface="Open Sans"/>
                <a:ea typeface="Open Sans"/>
                <a:cs typeface="Open Sans"/>
                <a:sym typeface="Open Sans"/>
              </a:rPr>
              <a:t>Vicky Raghoebier</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477297"/>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Paper wireframes</a:t>
            </a:r>
            <a:endParaRPr dirty="0">
              <a:solidFill>
                <a:schemeClr val="tx2">
                  <a:lumMod val="10000"/>
                </a:schemeClr>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Digital wireframes</a:t>
            </a:r>
            <a:endParaRPr dirty="0">
              <a:solidFill>
                <a:schemeClr val="tx2">
                  <a:lumMod val="10000"/>
                </a:schemeClr>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Low-fidelity prototype</a:t>
            </a:r>
            <a:endParaRPr dirty="0">
              <a:solidFill>
                <a:schemeClr val="tx2">
                  <a:lumMod val="10000"/>
                </a:schemeClr>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Usability studies</a:t>
            </a:r>
            <a:endParaRPr dirty="0">
              <a:solidFill>
                <a:schemeClr val="tx2">
                  <a:lumMod val="10000"/>
                </a:schemeClr>
              </a:solidFill>
              <a:latin typeface="Open Sans"/>
              <a:ea typeface="Open Sans"/>
              <a:cs typeface="Open Sans"/>
              <a:sym typeface="Open Sans"/>
            </a:endParaRPr>
          </a:p>
        </p:txBody>
      </p:sp>
      <p:sp>
        <p:nvSpPr>
          <p:cNvPr id="235" name="Google Shape;235;p49"/>
          <p:cNvSpPr txBox="1"/>
          <p:nvPr/>
        </p:nvSpPr>
        <p:spPr>
          <a:xfrm>
            <a:off x="-468875" y="2082300"/>
            <a:ext cx="3704400" cy="1034099"/>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dirty="0">
                <a:solidFill>
                  <a:schemeClr val="tx2">
                    <a:lumMod val="10000"/>
                  </a:schemeClr>
                </a:solidFill>
                <a:latin typeface="Open Sans"/>
                <a:ea typeface="Open Sans"/>
                <a:cs typeface="Open Sans"/>
                <a:sym typeface="Open Sans"/>
              </a:rPr>
              <a:t>Starting</a:t>
            </a:r>
            <a:endParaRPr sz="2400" dirty="0">
              <a:solidFill>
                <a:schemeClr val="tx2">
                  <a:lumMod val="10000"/>
                </a:schemeClr>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dirty="0">
                <a:solidFill>
                  <a:schemeClr val="tx2">
                    <a:lumMod val="10000"/>
                  </a:schemeClr>
                </a:solidFill>
                <a:latin typeface="Open Sans"/>
                <a:ea typeface="Open Sans"/>
                <a:cs typeface="Open Sans"/>
                <a:sym typeface="Open Sans"/>
              </a:rPr>
              <a:t>the design</a:t>
            </a:r>
            <a:endParaRPr sz="2400" dirty="0">
              <a:solidFill>
                <a:schemeClr val="tx2">
                  <a:lumMod val="10000"/>
                </a:schemeClr>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Paper wireframes </a:t>
            </a:r>
            <a:endParaRPr sz="2400" dirty="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The goal with the paper wireframes was to come up with inclusive designs that would serve the users well. I focused on creating intuitive designs to save users time.</a:t>
            </a:r>
            <a:endParaRPr dirty="0"/>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pic>
        <p:nvPicPr>
          <p:cNvPr id="3" name="Picture 2" descr="A picture containing text, whiteboard&#10;&#10;Description automatically generated">
            <a:extLst>
              <a:ext uri="{FF2B5EF4-FFF2-40B4-BE49-F238E27FC236}">
                <a16:creationId xmlns:a16="http://schemas.microsoft.com/office/drawing/2014/main" id="{0D27509C-85A7-47CD-A035-5B8362195924}"/>
              </a:ext>
            </a:extLst>
          </p:cNvPr>
          <p:cNvPicPr>
            <a:picLocks noChangeAspect="1"/>
          </p:cNvPicPr>
          <p:nvPr/>
        </p:nvPicPr>
        <p:blipFill>
          <a:blip r:embed="rId3"/>
          <a:stretch>
            <a:fillRect/>
          </a:stretch>
        </p:blipFill>
        <p:spPr>
          <a:xfrm>
            <a:off x="3369618" y="852929"/>
            <a:ext cx="5670817" cy="38941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3" name="Picture 2" descr="Diagram&#10;&#10;Description automatically generated with medium confidence">
            <a:extLst>
              <a:ext uri="{FF2B5EF4-FFF2-40B4-BE49-F238E27FC236}">
                <a16:creationId xmlns:a16="http://schemas.microsoft.com/office/drawing/2014/main" id="{4F80ACEE-F15E-44DF-8D55-8DDE8A4C96D4}"/>
              </a:ext>
            </a:extLst>
          </p:cNvPr>
          <p:cNvPicPr>
            <a:picLocks noChangeAspect="1"/>
          </p:cNvPicPr>
          <p:nvPr/>
        </p:nvPicPr>
        <p:blipFill>
          <a:blip r:embed="rId3"/>
          <a:stretch>
            <a:fillRect/>
          </a:stretch>
        </p:blipFill>
        <p:spPr>
          <a:xfrm>
            <a:off x="5027906" y="139443"/>
            <a:ext cx="2490569" cy="5004057"/>
          </a:xfrm>
          <a:prstGeom prst="rect">
            <a:avLst/>
          </a:prstGeom>
        </p:spPr>
      </p:pic>
      <p:sp>
        <p:nvSpPr>
          <p:cNvPr id="249" name="Google Shape;249;p51"/>
          <p:cNvSpPr txBox="1"/>
          <p:nvPr/>
        </p:nvSpPr>
        <p:spPr>
          <a:xfrm>
            <a:off x="476866" y="512335"/>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Digital wireframes </a:t>
            </a:r>
            <a:endParaRPr sz="2400" dirty="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2554515"/>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US" sz="1800" b="0" i="0" u="none" strike="noStrike" dirty="0">
                <a:solidFill>
                  <a:srgbClr val="5F6368"/>
                </a:solidFill>
                <a:effectLst/>
                <a:latin typeface="Open Sans" panose="020B0606030504020204" pitchFamily="34" charset="0"/>
              </a:rPr>
              <a:t>As the initial design phase continued, I made sure to base screen designs on feedback and findings from  the user research.</a:t>
            </a:r>
            <a:endParaRPr lang="en-US" b="0" dirty="0">
              <a:effectLst/>
            </a:endParaRPr>
          </a:p>
          <a:p>
            <a:br>
              <a:rPr lang="en-US" dirty="0"/>
            </a:br>
            <a:endParaRPr dirty="0"/>
          </a:p>
        </p:txBody>
      </p:sp>
      <p:cxnSp>
        <p:nvCxnSpPr>
          <p:cNvPr id="252" name="Google Shape;252;p51"/>
          <p:cNvCxnSpPr>
            <a:cxnSpLocks/>
          </p:cNvCxnSpPr>
          <p:nvPr/>
        </p:nvCxnSpPr>
        <p:spPr>
          <a:xfrm>
            <a:off x="4426003" y="2361960"/>
            <a:ext cx="1980506"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427066" y="2027588"/>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000" dirty="0">
                <a:solidFill>
                  <a:srgbClr val="5F6368"/>
                </a:solidFill>
                <a:latin typeface="Open Sans"/>
                <a:ea typeface="Open Sans"/>
                <a:cs typeface="Open Sans"/>
                <a:sym typeface="Open Sans"/>
              </a:rPr>
              <a:t>V</a:t>
            </a:r>
            <a:r>
              <a:rPr lang="en" sz="1000" dirty="0">
                <a:solidFill>
                  <a:srgbClr val="5F6368"/>
                </a:solidFill>
                <a:latin typeface="Open Sans"/>
                <a:ea typeface="Open Sans"/>
                <a:cs typeface="Open Sans"/>
                <a:sym typeface="Open Sans"/>
              </a:rPr>
              <a:t>oice search to assist users</a:t>
            </a:r>
            <a:endParaRPr sz="1000" dirty="0">
              <a:solidFill>
                <a:srgbClr val="5F6368"/>
              </a:solidFill>
              <a:latin typeface="Open Sans"/>
              <a:ea typeface="Open Sans"/>
              <a:cs typeface="Open Sans"/>
              <a:sym typeface="Open Sans"/>
            </a:endParaRPr>
          </a:p>
        </p:txBody>
      </p:sp>
      <p:cxnSp>
        <p:nvCxnSpPr>
          <p:cNvPr id="254" name="Google Shape;254;p51"/>
          <p:cNvCxnSpPr/>
          <p:nvPr/>
        </p:nvCxnSpPr>
        <p:spPr>
          <a:xfrm rot="10800000">
            <a:off x="7441781" y="2641738"/>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6" name="Google Shape;256;p51"/>
          <p:cNvSpPr txBox="1"/>
          <p:nvPr/>
        </p:nvSpPr>
        <p:spPr>
          <a:xfrm>
            <a:off x="8043600" y="2038810"/>
            <a:ext cx="11004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5F6368"/>
                </a:solidFill>
                <a:latin typeface="Open Sans"/>
                <a:ea typeface="Open Sans"/>
                <a:cs typeface="Open Sans"/>
                <a:sym typeface="Open Sans"/>
              </a:rPr>
              <a:t>Filter to narrow down products and save time</a:t>
            </a:r>
            <a:endParaRPr sz="1000" dirty="0">
              <a:solidFill>
                <a:srgbClr val="5F6368"/>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264102" y="24730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dirty="0">
                <a:solidFill>
                  <a:srgbClr val="5F6368"/>
                </a:solidFill>
                <a:latin typeface="Open Sans"/>
                <a:ea typeface="Open Sans"/>
                <a:cs typeface="Open Sans"/>
                <a:sym typeface="Open Sans"/>
              </a:rPr>
              <a:t>Low-fidelity prototype</a:t>
            </a:r>
            <a:endParaRPr sz="2400" dirty="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5F6368"/>
                </a:solidFill>
                <a:latin typeface="Open Sans"/>
                <a:ea typeface="Open Sans"/>
                <a:cs typeface="Open Sans"/>
                <a:sym typeface="Open Sans"/>
              </a:rPr>
              <a:t>Screenshot of prototype with connections or prototype GIF</a:t>
            </a:r>
            <a:endParaRPr sz="1200" dirty="0">
              <a:solidFill>
                <a:srgbClr val="5F6368"/>
              </a:solidFill>
              <a:latin typeface="Open Sans"/>
              <a:ea typeface="Open Sans"/>
              <a:cs typeface="Open Sans"/>
              <a:sym typeface="Open Sans"/>
            </a:endParaRPr>
          </a:p>
        </p:txBody>
      </p:sp>
      <p:sp>
        <p:nvSpPr>
          <p:cNvPr id="276" name="Google Shape;276;p53"/>
          <p:cNvSpPr txBox="1"/>
          <p:nvPr/>
        </p:nvSpPr>
        <p:spPr>
          <a:xfrm>
            <a:off x="102738" y="1237129"/>
            <a:ext cx="1857408" cy="267762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sz="1200" b="0" i="0" u="none" strike="noStrike" dirty="0">
                <a:solidFill>
                  <a:srgbClr val="5F6368"/>
                </a:solidFill>
                <a:effectLst/>
                <a:latin typeface="Open Sans" panose="020B0606030504020204" pitchFamily="34" charset="0"/>
              </a:rPr>
              <a:t>Using the completed set of digital wireframes, I created a low-fidelity prototype. The primary user flow I connected was logging in and ordering cat food, so the prototype could be used in a usability study. </a:t>
            </a:r>
            <a:endParaRPr sz="1050" dirty="0">
              <a:latin typeface="Open Sans"/>
              <a:ea typeface="Open Sans"/>
              <a:cs typeface="Open Sans"/>
              <a:sym typeface="Open Sans"/>
            </a:endParaRPr>
          </a:p>
        </p:txBody>
      </p:sp>
      <p:pic>
        <p:nvPicPr>
          <p:cNvPr id="3" name="Picture 2" descr="Diagram&#10;&#10;Description automatically generated">
            <a:extLst>
              <a:ext uri="{FF2B5EF4-FFF2-40B4-BE49-F238E27FC236}">
                <a16:creationId xmlns:a16="http://schemas.microsoft.com/office/drawing/2014/main" id="{F189382B-AD06-4623-B754-C7284E459767}"/>
              </a:ext>
            </a:extLst>
          </p:cNvPr>
          <p:cNvPicPr>
            <a:picLocks noChangeAspect="1"/>
          </p:cNvPicPr>
          <p:nvPr/>
        </p:nvPicPr>
        <p:blipFill>
          <a:blip r:embed="rId3"/>
          <a:stretch>
            <a:fillRect/>
          </a:stretch>
        </p:blipFill>
        <p:spPr>
          <a:xfrm>
            <a:off x="1960146" y="1138677"/>
            <a:ext cx="7081116" cy="3081299"/>
          </a:xfrm>
          <a:prstGeom prst="rect">
            <a:avLst/>
          </a:prstGeom>
        </p:spPr>
      </p:pic>
      <p:sp>
        <p:nvSpPr>
          <p:cNvPr id="4" name="TextBox 3">
            <a:extLst>
              <a:ext uri="{FF2B5EF4-FFF2-40B4-BE49-F238E27FC236}">
                <a16:creationId xmlns:a16="http://schemas.microsoft.com/office/drawing/2014/main" id="{34E81778-E0F0-4D48-BDE7-88C60A05A234}"/>
              </a:ext>
            </a:extLst>
          </p:cNvPr>
          <p:cNvSpPr txBox="1"/>
          <p:nvPr/>
        </p:nvSpPr>
        <p:spPr>
          <a:xfrm>
            <a:off x="102737" y="4742311"/>
            <a:ext cx="4645995" cy="307777"/>
          </a:xfrm>
          <a:prstGeom prst="rect">
            <a:avLst/>
          </a:prstGeom>
          <a:noFill/>
        </p:spPr>
        <p:txBody>
          <a:bodyPr wrap="square" rtlCol="0">
            <a:spAutoFit/>
          </a:bodyPr>
          <a:lstStyle/>
          <a:p>
            <a:r>
              <a:rPr lang="en-CA" dirty="0"/>
              <a:t>View </a:t>
            </a:r>
            <a:r>
              <a:rPr lang="en-CA" dirty="0" err="1"/>
              <a:t>CatEats</a:t>
            </a:r>
            <a:r>
              <a:rPr lang="en-CA" dirty="0"/>
              <a:t> App’s  </a:t>
            </a:r>
            <a:r>
              <a:rPr lang="en-CA" dirty="0">
                <a:hlinkClick r:id="rId4"/>
              </a:rPr>
              <a:t>low-fidelity prototype</a:t>
            </a:r>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17675" y="994446"/>
            <a:ext cx="7211750" cy="1069493"/>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US" sz="1200" b="0" i="0" u="none" strike="noStrike" dirty="0">
                <a:solidFill>
                  <a:srgbClr val="5F6368"/>
                </a:solidFill>
                <a:effectLst/>
                <a:latin typeface="Open Sans" panose="020B0606030504020204" pitchFamily="34" charset="0"/>
              </a:rPr>
              <a:t>I conducted two rounds of usability studies. Findings from the first study helped guide the designs from wireframes to mockups. The second study used a high-fidelity prototype and revealed what aspects of the mockups needed refining.</a:t>
            </a:r>
            <a:endParaRPr sz="1050" dirty="0">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5004775" y="2577726"/>
            <a:ext cx="3336000"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Users want to see a confirmation page once they’re logged in.</a:t>
            </a:r>
          </a:p>
          <a:p>
            <a:pPr marL="0" lvl="0" indent="0" algn="l" rtl="0">
              <a:lnSpc>
                <a:spcPct val="115000"/>
              </a:lnSpc>
              <a:spcBef>
                <a:spcPts val="0"/>
              </a:spcBef>
              <a:spcAft>
                <a:spcPts val="0"/>
              </a:spcAft>
              <a:buNone/>
            </a:pPr>
            <a:endParaRPr lang="en-CA" dirty="0"/>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dirty="0">
              <a:solidFill>
                <a:srgbClr val="F29900"/>
              </a:solidFill>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Users want the ability to navigate the app without a profile.</a:t>
            </a:r>
          </a:p>
        </p:txBody>
      </p:sp>
      <p:sp>
        <p:nvSpPr>
          <p:cNvPr id="294" name="Google Shape;294;p54"/>
          <p:cNvSpPr/>
          <p:nvPr/>
        </p:nvSpPr>
        <p:spPr>
          <a:xfrm>
            <a:off x="650313"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FFFFFF"/>
                </a:solidFill>
                <a:latin typeface="Google Sans Medium"/>
                <a:ea typeface="Google Sans Medium"/>
                <a:cs typeface="Google Sans Medium"/>
                <a:sym typeface="Google Sans Medium"/>
              </a:rPr>
              <a:t>1</a:t>
            </a:r>
            <a:endParaRPr dirty="0">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200264"/>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Users find top bar not intuitive</a:t>
            </a:r>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dirty="0">
                <a:solidFill>
                  <a:srgbClr val="FFFFFF"/>
                </a:solidFill>
                <a:latin typeface="Google Sans Medium"/>
                <a:ea typeface="Google Sans Medium"/>
                <a:cs typeface="Google Sans Medium"/>
                <a:sym typeface="Google Sans Medium"/>
              </a:rPr>
              <a:t>2</a:t>
            </a:r>
            <a:endParaRPr dirty="0">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0794" y="3806319"/>
            <a:ext cx="33360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solidFill>
                  <a:srgbClr val="5F6368"/>
                </a:solidFill>
                <a:latin typeface="Open Sans"/>
                <a:ea typeface="Open Sans"/>
                <a:cs typeface="Open Sans"/>
                <a:sym typeface="Open Sans"/>
              </a:rPr>
              <a:t> Users are confused with the profile icon</a:t>
            </a:r>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154132"/>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Mockups</a:t>
            </a:r>
            <a:endParaRPr dirty="0">
              <a:solidFill>
                <a:schemeClr val="tx2">
                  <a:lumMod val="10000"/>
                </a:schemeClr>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High-fidelity prototype</a:t>
            </a:r>
            <a:endParaRPr dirty="0">
              <a:solidFill>
                <a:schemeClr val="tx2">
                  <a:lumMod val="10000"/>
                </a:schemeClr>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Accessibility</a:t>
            </a:r>
            <a:endParaRPr dirty="0">
              <a:solidFill>
                <a:schemeClr val="tx2">
                  <a:lumMod val="10000"/>
                </a:schemeClr>
              </a:solidFill>
              <a:latin typeface="Open Sans"/>
              <a:ea typeface="Open Sans"/>
              <a:cs typeface="Open Sans"/>
              <a:sym typeface="Open Sans"/>
            </a:endParaRPr>
          </a:p>
        </p:txBody>
      </p:sp>
      <p:sp>
        <p:nvSpPr>
          <p:cNvPr id="304" name="Google Shape;304;p55"/>
          <p:cNvSpPr txBox="1"/>
          <p:nvPr/>
        </p:nvSpPr>
        <p:spPr>
          <a:xfrm>
            <a:off x="-468875" y="2082300"/>
            <a:ext cx="3704400" cy="1034099"/>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dirty="0">
                <a:solidFill>
                  <a:schemeClr val="tx2">
                    <a:lumMod val="10000"/>
                  </a:schemeClr>
                </a:solidFill>
                <a:latin typeface="Open Sans"/>
                <a:ea typeface="Open Sans"/>
                <a:cs typeface="Open Sans"/>
                <a:sym typeface="Open Sans"/>
              </a:rPr>
              <a:t>Refining</a:t>
            </a:r>
            <a:endParaRPr sz="2400" dirty="0">
              <a:solidFill>
                <a:schemeClr val="tx2">
                  <a:lumMod val="10000"/>
                </a:schemeClr>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dirty="0">
                <a:solidFill>
                  <a:schemeClr val="tx2">
                    <a:lumMod val="10000"/>
                  </a:schemeClr>
                </a:solidFill>
                <a:latin typeface="Open Sans"/>
                <a:ea typeface="Open Sans"/>
                <a:cs typeface="Open Sans"/>
                <a:sym typeface="Open Sans"/>
              </a:rPr>
              <a:t>the design</a:t>
            </a:r>
            <a:endParaRPr sz="2400" dirty="0">
              <a:solidFill>
                <a:schemeClr val="tx2">
                  <a:lumMod val="10000"/>
                </a:schemeClr>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349107" y="1145800"/>
            <a:ext cx="2278545" cy="2554515"/>
          </a:xfrm>
          <a:prstGeom prst="rect">
            <a:avLst/>
          </a:prstGeom>
          <a:noFill/>
          <a:ln>
            <a:noFill/>
          </a:ln>
        </p:spPr>
        <p:txBody>
          <a:bodyPr spcFirstLastPara="1" wrap="square" lIns="0" tIns="91425" rIns="91425" bIns="91425" anchor="t" anchorCtr="0">
            <a:spAutoFit/>
          </a:bodyPr>
          <a:lstStyle/>
          <a:p>
            <a:pPr rtl="0">
              <a:spcBef>
                <a:spcPts val="0"/>
              </a:spcBef>
              <a:spcAft>
                <a:spcPts val="0"/>
              </a:spcAft>
            </a:pPr>
            <a:r>
              <a:rPr lang="en-US" b="0" i="0" u="none" strike="noStrike" dirty="0">
                <a:solidFill>
                  <a:srgbClr val="5F6368"/>
                </a:solidFill>
                <a:effectLst/>
                <a:latin typeface="Open Sans" panose="020B0606030504020204" pitchFamily="34" charset="0"/>
              </a:rPr>
              <a:t>Early designs allowed for some customization, </a:t>
            </a:r>
            <a:br>
              <a:rPr lang="en-US" b="0" i="0" u="none" strike="noStrike" dirty="0">
                <a:solidFill>
                  <a:srgbClr val="5F6368"/>
                </a:solidFill>
                <a:effectLst/>
                <a:latin typeface="Open Sans" panose="020B0606030504020204" pitchFamily="34" charset="0"/>
              </a:rPr>
            </a:br>
            <a:r>
              <a:rPr lang="en-US" b="0" i="0" u="none" strike="noStrike" dirty="0">
                <a:solidFill>
                  <a:srgbClr val="5F6368"/>
                </a:solidFill>
                <a:effectLst/>
                <a:latin typeface="Open Sans" panose="020B0606030504020204" pitchFamily="34" charset="0"/>
              </a:rPr>
              <a:t>but after the usability studies I revised the design, so users know what the top bar represents and can recognize the profile icon now.</a:t>
            </a:r>
            <a:endParaRPr lang="en-US" sz="1100" b="0" dirty="0">
              <a:effectLst/>
            </a:endParaRPr>
          </a:p>
          <a:p>
            <a:br>
              <a:rPr lang="en-US" b="0" dirty="0">
                <a:effectLst/>
              </a:rPr>
            </a:br>
            <a:endParaRPr dirty="0"/>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a:cxnSpLocks/>
          </p:cNvCxnSpPr>
          <p:nvPr/>
        </p:nvCxnSpPr>
        <p:spPr>
          <a:xfrm>
            <a:off x="5691613" y="2571750"/>
            <a:ext cx="638194"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270493" y="286725"/>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317" name="Google Shape;317;p56"/>
          <p:cNvSpPr txBox="1"/>
          <p:nvPr/>
        </p:nvSpPr>
        <p:spPr>
          <a:xfrm>
            <a:off x="6392884" y="303903"/>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pic>
        <p:nvPicPr>
          <p:cNvPr id="3" name="Picture 2" descr="Diagram&#10;&#10;Description automatically generated with medium confidence">
            <a:extLst>
              <a:ext uri="{FF2B5EF4-FFF2-40B4-BE49-F238E27FC236}">
                <a16:creationId xmlns:a16="http://schemas.microsoft.com/office/drawing/2014/main" id="{15B6CC2C-A284-4DAE-8FB2-C725F5F32F56}"/>
              </a:ext>
            </a:extLst>
          </p:cNvPr>
          <p:cNvPicPr>
            <a:picLocks noChangeAspect="1"/>
          </p:cNvPicPr>
          <p:nvPr/>
        </p:nvPicPr>
        <p:blipFill>
          <a:blip r:embed="rId3"/>
          <a:stretch>
            <a:fillRect/>
          </a:stretch>
        </p:blipFill>
        <p:spPr>
          <a:xfrm>
            <a:off x="3361536" y="678991"/>
            <a:ext cx="2278545" cy="4352916"/>
          </a:xfrm>
          <a:prstGeom prst="rect">
            <a:avLst/>
          </a:prstGeom>
        </p:spPr>
      </p:pic>
      <p:pic>
        <p:nvPicPr>
          <p:cNvPr id="10" name="Picture 9" descr="A screenshot of a phone&#10;&#10;Description automatically generated with low confidence">
            <a:extLst>
              <a:ext uri="{FF2B5EF4-FFF2-40B4-BE49-F238E27FC236}">
                <a16:creationId xmlns:a16="http://schemas.microsoft.com/office/drawing/2014/main" id="{551B457B-7F65-48C7-9787-9138104FE63D}"/>
              </a:ext>
            </a:extLst>
          </p:cNvPr>
          <p:cNvPicPr>
            <a:picLocks noChangeAspect="1"/>
          </p:cNvPicPr>
          <p:nvPr/>
        </p:nvPicPr>
        <p:blipFill>
          <a:blip r:embed="rId4"/>
          <a:stretch>
            <a:fillRect/>
          </a:stretch>
        </p:blipFill>
        <p:spPr>
          <a:xfrm>
            <a:off x="6208699" y="607766"/>
            <a:ext cx="2537985" cy="453573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Key Mockups</a:t>
            </a:r>
            <a:endParaRPr sz="2400" dirty="0">
              <a:solidFill>
                <a:srgbClr val="5F6368"/>
              </a:solidFill>
              <a:latin typeface="Open Sans"/>
              <a:ea typeface="Open Sans"/>
              <a:cs typeface="Open Sans"/>
              <a:sym typeface="Open Sans"/>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pic>
        <p:nvPicPr>
          <p:cNvPr id="5" name="Picture 4" descr="Graphical user interface, application&#10;&#10;Description automatically generated">
            <a:extLst>
              <a:ext uri="{FF2B5EF4-FFF2-40B4-BE49-F238E27FC236}">
                <a16:creationId xmlns:a16="http://schemas.microsoft.com/office/drawing/2014/main" id="{514626EC-DE5B-45E2-AA18-D92C22D33D4B}"/>
              </a:ext>
            </a:extLst>
          </p:cNvPr>
          <p:cNvPicPr>
            <a:picLocks noChangeAspect="1"/>
          </p:cNvPicPr>
          <p:nvPr/>
        </p:nvPicPr>
        <p:blipFill>
          <a:blip r:embed="rId3"/>
          <a:stretch>
            <a:fillRect/>
          </a:stretch>
        </p:blipFill>
        <p:spPr>
          <a:xfrm>
            <a:off x="2267900" y="1054943"/>
            <a:ext cx="2222100" cy="399679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B662421E-D890-4F99-A2F9-36FDD88F23FA}"/>
              </a:ext>
            </a:extLst>
          </p:cNvPr>
          <p:cNvPicPr>
            <a:picLocks noChangeAspect="1"/>
          </p:cNvPicPr>
          <p:nvPr/>
        </p:nvPicPr>
        <p:blipFill>
          <a:blip r:embed="rId4"/>
          <a:stretch>
            <a:fillRect/>
          </a:stretch>
        </p:blipFill>
        <p:spPr>
          <a:xfrm>
            <a:off x="133746" y="1059120"/>
            <a:ext cx="2096150" cy="3951759"/>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BF6E5261-3C21-4B5B-9CC5-E8FCC0A4F71E}"/>
              </a:ext>
            </a:extLst>
          </p:cNvPr>
          <p:cNvPicPr>
            <a:picLocks noChangeAspect="1"/>
          </p:cNvPicPr>
          <p:nvPr/>
        </p:nvPicPr>
        <p:blipFill>
          <a:blip r:embed="rId5"/>
          <a:stretch>
            <a:fillRect/>
          </a:stretch>
        </p:blipFill>
        <p:spPr>
          <a:xfrm>
            <a:off x="4572000" y="1047572"/>
            <a:ext cx="2195834" cy="4004168"/>
          </a:xfrm>
          <a:prstGeom prst="rect">
            <a:avLst/>
          </a:prstGeom>
        </p:spPr>
      </p:pic>
      <p:pic>
        <p:nvPicPr>
          <p:cNvPr id="11" name="Picture 10" descr="Graphical user interface, text, application, chat or text message&#10;&#10;Description automatically generated">
            <a:extLst>
              <a:ext uri="{FF2B5EF4-FFF2-40B4-BE49-F238E27FC236}">
                <a16:creationId xmlns:a16="http://schemas.microsoft.com/office/drawing/2014/main" id="{39491C1F-33B7-470D-90B1-0D0B5E11FA07}"/>
              </a:ext>
            </a:extLst>
          </p:cNvPr>
          <p:cNvPicPr>
            <a:picLocks noChangeAspect="1"/>
          </p:cNvPicPr>
          <p:nvPr/>
        </p:nvPicPr>
        <p:blipFill>
          <a:blip r:embed="rId6"/>
          <a:stretch>
            <a:fillRect/>
          </a:stretch>
        </p:blipFill>
        <p:spPr>
          <a:xfrm>
            <a:off x="6849834" y="1054943"/>
            <a:ext cx="2200802" cy="400416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dirty="0">
                <a:solidFill>
                  <a:srgbClr val="5F6368"/>
                </a:solidFill>
                <a:latin typeface="Open Sans"/>
                <a:ea typeface="Open Sans"/>
                <a:cs typeface="Open Sans"/>
                <a:sym typeface="Open Sans"/>
              </a:rPr>
              <a:t>High-fidelity</a:t>
            </a:r>
            <a:br>
              <a:rPr lang="en" sz="2400" dirty="0">
                <a:solidFill>
                  <a:srgbClr val="5F6368"/>
                </a:solidFill>
                <a:latin typeface="Open Sans"/>
                <a:ea typeface="Open Sans"/>
                <a:cs typeface="Open Sans"/>
                <a:sym typeface="Open Sans"/>
              </a:rPr>
            </a:br>
            <a:r>
              <a:rPr lang="en" sz="2400" dirty="0">
                <a:solidFill>
                  <a:srgbClr val="5F6368"/>
                </a:solidFill>
                <a:latin typeface="Open Sans"/>
                <a:ea typeface="Open Sans"/>
                <a:cs typeface="Open Sans"/>
                <a:sym typeface="Open Sans"/>
              </a:rPr>
              <a:t>prototype</a:t>
            </a:r>
            <a:endParaRPr sz="2400" dirty="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80046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b="0" i="0" u="none" strike="noStrike" dirty="0">
                <a:solidFill>
                  <a:srgbClr val="5F6368"/>
                </a:solidFill>
                <a:effectLst/>
                <a:latin typeface="Open Sans" panose="020B0606030504020204" pitchFamily="34" charset="0"/>
              </a:rPr>
              <a:t>The final high-fidelity prototype presented cleaner user flows for ordering cat food and checkout.</a:t>
            </a:r>
            <a:endParaRPr sz="1100" dirty="0">
              <a:latin typeface="Open Sans"/>
              <a:ea typeface="Open Sans"/>
              <a:cs typeface="Open Sans"/>
              <a:sym typeface="Open Sans"/>
            </a:endParaRPr>
          </a:p>
        </p:txBody>
      </p:sp>
      <p:pic>
        <p:nvPicPr>
          <p:cNvPr id="3" name="Picture 2" descr="Diagram&#10;&#10;Description automatically generated">
            <a:extLst>
              <a:ext uri="{FF2B5EF4-FFF2-40B4-BE49-F238E27FC236}">
                <a16:creationId xmlns:a16="http://schemas.microsoft.com/office/drawing/2014/main" id="{2970FC2D-8C74-4771-9A78-2FD25512D3B9}"/>
              </a:ext>
            </a:extLst>
          </p:cNvPr>
          <p:cNvPicPr>
            <a:picLocks noChangeAspect="1"/>
          </p:cNvPicPr>
          <p:nvPr/>
        </p:nvPicPr>
        <p:blipFill>
          <a:blip r:embed="rId3"/>
          <a:stretch>
            <a:fillRect/>
          </a:stretch>
        </p:blipFill>
        <p:spPr>
          <a:xfrm>
            <a:off x="2449671" y="1367752"/>
            <a:ext cx="6565946" cy="2407996"/>
          </a:xfrm>
          <a:prstGeom prst="rect">
            <a:avLst/>
          </a:prstGeom>
        </p:spPr>
      </p:pic>
      <p:sp>
        <p:nvSpPr>
          <p:cNvPr id="4" name="TextBox 3">
            <a:extLst>
              <a:ext uri="{FF2B5EF4-FFF2-40B4-BE49-F238E27FC236}">
                <a16:creationId xmlns:a16="http://schemas.microsoft.com/office/drawing/2014/main" id="{36752174-3705-470D-8820-1E5EC81814AB}"/>
              </a:ext>
            </a:extLst>
          </p:cNvPr>
          <p:cNvSpPr txBox="1"/>
          <p:nvPr/>
        </p:nvSpPr>
        <p:spPr>
          <a:xfrm flipH="1">
            <a:off x="470078" y="4357540"/>
            <a:ext cx="2689797" cy="523220"/>
          </a:xfrm>
          <a:prstGeom prst="rect">
            <a:avLst/>
          </a:prstGeom>
          <a:noFill/>
        </p:spPr>
        <p:txBody>
          <a:bodyPr wrap="square" rtlCol="0">
            <a:spAutoFit/>
          </a:bodyPr>
          <a:lstStyle/>
          <a:p>
            <a:r>
              <a:rPr lang="en-CA" dirty="0"/>
              <a:t>View </a:t>
            </a:r>
            <a:r>
              <a:rPr lang="en-CA" dirty="0" err="1"/>
              <a:t>CatEats</a:t>
            </a:r>
            <a:r>
              <a:rPr lang="en-CA" dirty="0"/>
              <a:t> App’s </a:t>
            </a:r>
            <a:r>
              <a:rPr lang="en-CA" dirty="0">
                <a:hlinkClick r:id="rId4"/>
              </a:rPr>
              <a:t>high-fidelity prototype</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Accessibility considerations</a:t>
            </a:r>
            <a:endParaRPr sz="2400" dirty="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2095928"/>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800" b="0" i="0" u="none" strike="noStrike" dirty="0">
                <a:solidFill>
                  <a:srgbClr val="5F6368"/>
                </a:solidFill>
                <a:effectLst/>
                <a:latin typeface="Open Sans" panose="020B0606030504020204" pitchFamily="34" charset="0"/>
              </a:rPr>
              <a:t>Provided voice search and screen reader options for visually impaired users</a:t>
            </a:r>
            <a:endParaRPr sz="1200"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1723518"/>
          </a:xfrm>
          <a:prstGeom prst="rect">
            <a:avLst/>
          </a:prstGeom>
          <a:noFill/>
          <a:ln>
            <a:noFill/>
          </a:ln>
        </p:spPr>
        <p:txBody>
          <a:bodyPr spcFirstLastPara="1" wrap="square" lIns="91425" tIns="91425" rIns="91425" bIns="91425" anchor="t" anchorCtr="0">
            <a:spAutoFit/>
          </a:bodyPr>
          <a:lstStyle/>
          <a:p>
            <a:pPr algn="ctr" rtl="0">
              <a:spcBef>
                <a:spcPts val="0"/>
              </a:spcBef>
              <a:spcAft>
                <a:spcPts val="0"/>
              </a:spcAft>
            </a:pPr>
            <a:r>
              <a:rPr lang="en-US" sz="1800" b="0" i="0" u="none" strike="noStrike" dirty="0">
                <a:solidFill>
                  <a:srgbClr val="5F6368"/>
                </a:solidFill>
                <a:effectLst/>
                <a:latin typeface="Open Sans" panose="020B0606030504020204" pitchFamily="34" charset="0"/>
              </a:rPr>
              <a:t>Used icons to </a:t>
            </a:r>
            <a:br>
              <a:rPr lang="en-US" sz="1800" b="0" i="0" u="none" strike="noStrike" dirty="0">
                <a:solidFill>
                  <a:srgbClr val="5F6368"/>
                </a:solidFill>
                <a:effectLst/>
                <a:latin typeface="Open Sans" panose="020B0606030504020204" pitchFamily="34" charset="0"/>
              </a:rPr>
            </a:br>
            <a:r>
              <a:rPr lang="en-US" sz="1800" b="0" i="0" u="none" strike="noStrike" dirty="0">
                <a:solidFill>
                  <a:srgbClr val="5F6368"/>
                </a:solidFill>
                <a:effectLst/>
                <a:latin typeface="Open Sans" panose="020B0606030504020204" pitchFamily="34" charset="0"/>
              </a:rPr>
              <a:t>help make </a:t>
            </a:r>
            <a:br>
              <a:rPr lang="en-US" sz="1800" b="0" i="0" u="none" strike="noStrike" dirty="0">
                <a:solidFill>
                  <a:srgbClr val="5F6368"/>
                </a:solidFill>
                <a:effectLst/>
                <a:latin typeface="Open Sans" panose="020B0606030504020204" pitchFamily="34" charset="0"/>
              </a:rPr>
            </a:br>
            <a:r>
              <a:rPr lang="en-US" sz="1800" b="0" i="0" u="none" strike="noStrike" dirty="0">
                <a:solidFill>
                  <a:srgbClr val="5F6368"/>
                </a:solidFill>
                <a:effectLst/>
                <a:latin typeface="Open Sans" panose="020B0606030504020204" pitchFamily="34" charset="0"/>
              </a:rPr>
              <a:t>navigation easier.</a:t>
            </a:r>
            <a:endParaRPr lang="en-US" sz="1600" b="0" dirty="0">
              <a:effectLst/>
            </a:endParaRPr>
          </a:p>
          <a:p>
            <a:br>
              <a:rPr lang="en-US" sz="1600" dirty="0"/>
            </a:br>
            <a:endParaRPr sz="1200" dirty="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2031295"/>
          </a:xfrm>
          <a:prstGeom prst="rect">
            <a:avLst/>
          </a:prstGeom>
          <a:noFill/>
          <a:ln>
            <a:noFill/>
          </a:ln>
        </p:spPr>
        <p:txBody>
          <a:bodyPr spcFirstLastPara="1" wrap="square" lIns="91425" tIns="91425" rIns="91425" bIns="91425" anchor="t" anchorCtr="0">
            <a:spAutoFit/>
          </a:bodyPr>
          <a:lstStyle/>
          <a:p>
            <a:pPr algn="ctr" rtl="0">
              <a:spcBef>
                <a:spcPts val="0"/>
              </a:spcBef>
              <a:spcAft>
                <a:spcPts val="0"/>
              </a:spcAft>
            </a:pPr>
            <a:r>
              <a:rPr lang="en-US" sz="1800" dirty="0">
                <a:solidFill>
                  <a:srgbClr val="5F6368"/>
                </a:solidFill>
                <a:latin typeface="Open Sans" panose="020B0606030504020204" pitchFamily="34" charset="0"/>
              </a:rPr>
              <a:t>Added detailed descriptions and label </a:t>
            </a:r>
            <a:r>
              <a:rPr lang="en-US" sz="1800" b="0" i="0" u="none" strike="noStrike" dirty="0">
                <a:solidFill>
                  <a:srgbClr val="5F6368"/>
                </a:solidFill>
                <a:effectLst/>
                <a:latin typeface="Open Sans" panose="020B0606030504020204" pitchFamily="34" charset="0"/>
              </a:rPr>
              <a:t>images of cat foods to make selection process easier</a:t>
            </a:r>
            <a:br>
              <a:rPr lang="en-US" sz="1600" dirty="0"/>
            </a:br>
            <a:endParaRPr sz="120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1</a:t>
            </a:r>
            <a:endParaRPr sz="2200" dirty="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41"/>
          <p:cNvSpPr txBox="1"/>
          <p:nvPr/>
        </p:nvSpPr>
        <p:spPr>
          <a:xfrm>
            <a:off x="1231075" y="1604200"/>
            <a:ext cx="40860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CatEats is a modernized app that saves time and effort in purchasing cat food. It offers variety for different feline breeds and is essential for a busy cat owner who needs consistent deliveries.</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2358"/>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Project overview</a:t>
            </a:r>
            <a:endParaRPr sz="2400" dirty="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b="1" dirty="0">
                <a:solidFill>
                  <a:srgbClr val="5F6368"/>
                </a:solidFill>
                <a:latin typeface="Open Sans"/>
                <a:ea typeface="Open Sans"/>
                <a:cs typeface="Open Sans"/>
                <a:sym typeface="Open Sans"/>
              </a:rPr>
              <a:t>October 2021- January 2022</a:t>
            </a:r>
            <a:endParaRPr sz="1200" b="1" dirty="0">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Picture 2" descr="Graphical user interface, application&#10;&#10;Description automatically generated">
            <a:extLst>
              <a:ext uri="{FF2B5EF4-FFF2-40B4-BE49-F238E27FC236}">
                <a16:creationId xmlns:a16="http://schemas.microsoft.com/office/drawing/2014/main" id="{965E19A6-ABAB-4B51-9346-7B89413C12D4}"/>
              </a:ext>
            </a:extLst>
          </p:cNvPr>
          <p:cNvPicPr>
            <a:picLocks noChangeAspect="1"/>
          </p:cNvPicPr>
          <p:nvPr/>
        </p:nvPicPr>
        <p:blipFill>
          <a:blip r:embed="rId3"/>
          <a:stretch>
            <a:fillRect/>
          </a:stretch>
        </p:blipFill>
        <p:spPr>
          <a:xfrm>
            <a:off x="6051802" y="44320"/>
            <a:ext cx="2838624" cy="50548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830966"/>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Takeaways</a:t>
            </a:r>
            <a:endParaRPr dirty="0">
              <a:solidFill>
                <a:schemeClr val="tx2">
                  <a:lumMod val="10000"/>
                </a:schemeClr>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Next steps</a:t>
            </a:r>
            <a:endParaRPr dirty="0">
              <a:solidFill>
                <a:schemeClr val="tx2">
                  <a:lumMod val="10000"/>
                </a:schemeClr>
              </a:solidFill>
              <a:latin typeface="Open Sans"/>
              <a:ea typeface="Open Sans"/>
              <a:cs typeface="Open Sans"/>
              <a:sym typeface="Open Sans"/>
            </a:endParaRPr>
          </a:p>
        </p:txBody>
      </p:sp>
      <p:sp>
        <p:nvSpPr>
          <p:cNvPr id="372" name="Google Shape;372;p61"/>
          <p:cNvSpPr txBox="1"/>
          <p:nvPr/>
        </p:nvSpPr>
        <p:spPr>
          <a:xfrm>
            <a:off x="-468875" y="2294700"/>
            <a:ext cx="3704400" cy="609367"/>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dirty="0">
                <a:solidFill>
                  <a:schemeClr val="tx2">
                    <a:lumMod val="10000"/>
                  </a:schemeClr>
                </a:solidFill>
                <a:latin typeface="Open Sans"/>
                <a:ea typeface="Open Sans"/>
                <a:cs typeface="Open Sans"/>
                <a:sym typeface="Open Sans"/>
              </a:rPr>
              <a:t>Going forward</a:t>
            </a:r>
            <a:endParaRPr sz="2400" dirty="0">
              <a:solidFill>
                <a:schemeClr val="tx2">
                  <a:lumMod val="10000"/>
                </a:schemeClr>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CatEats App makes users feel happy and carefree.</a:t>
            </a:r>
            <a:endParaRPr sz="1200" b="1" dirty="0">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In creating CatEats app I’ve learned that impactful and inclusive design is only possible after thorough research and user feedback.</a:t>
            </a:r>
            <a:endParaRPr sz="1200" b="1" dirty="0">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711980" y="165899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6801"/>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145883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Conduct another round of usability studies to validate whether the pain points users experienced have been effectively addressed.</a:t>
            </a:r>
          </a:p>
        </p:txBody>
      </p:sp>
      <p:sp>
        <p:nvSpPr>
          <p:cNvPr id="396" name="Google Shape;396;p63"/>
          <p:cNvSpPr/>
          <p:nvPr/>
        </p:nvSpPr>
        <p:spPr>
          <a:xfrm>
            <a:off x="4066470" y="1476801"/>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63"/>
          <p:cNvSpPr txBox="1"/>
          <p:nvPr/>
        </p:nvSpPr>
        <p:spPr>
          <a:xfrm>
            <a:off x="4275641" y="1854452"/>
            <a:ext cx="2049000" cy="60936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Add more features based on user needs</a:t>
            </a:r>
            <a:endParaRPr sz="1200" dirty="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5043491" y="118066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2</a:t>
            </a:r>
            <a:endParaRPr sz="2200" dirty="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Thank you for your time reviewing my work on the </a:t>
            </a:r>
            <a:r>
              <a:rPr lang="en-US" sz="1200" dirty="0" err="1">
                <a:solidFill>
                  <a:srgbClr val="5F6368"/>
                </a:solidFill>
                <a:latin typeface="Open Sans"/>
                <a:ea typeface="Open Sans"/>
                <a:cs typeface="Open Sans"/>
                <a:sym typeface="Open Sans"/>
              </a:rPr>
              <a:t>CatEats</a:t>
            </a:r>
            <a:r>
              <a:rPr lang="en-US" sz="1200" dirty="0">
                <a:solidFill>
                  <a:srgbClr val="5F6368"/>
                </a:solidFill>
                <a:latin typeface="Open Sans"/>
                <a:ea typeface="Open Sans"/>
                <a:cs typeface="Open Sans"/>
                <a:sym typeface="Open Sans"/>
              </a:rPr>
              <a:t> App! If you’d like to</a:t>
            </a:r>
          </a:p>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see more or get in touch, my contact information is provided below.</a:t>
            </a:r>
          </a:p>
          <a:p>
            <a:pPr marL="0" lvl="0" indent="0" algn="ctr" rtl="0">
              <a:lnSpc>
                <a:spcPct val="115000"/>
              </a:lnSpc>
              <a:spcBef>
                <a:spcPts val="0"/>
              </a:spcBef>
              <a:spcAft>
                <a:spcPts val="0"/>
              </a:spcAft>
              <a:buClr>
                <a:schemeClr val="dk1"/>
              </a:buClr>
              <a:buSzPts val="1100"/>
              <a:buFont typeface="Arial"/>
              <a:buNone/>
            </a:pPr>
            <a:endParaRPr lang="en-US"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Email: virag2017@email.com</a:t>
            </a: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dirty="0">
                <a:solidFill>
                  <a:schemeClr val="tx2">
                    <a:lumMod val="10000"/>
                  </a:schemeClr>
                </a:solidFill>
                <a:latin typeface="Open Sans"/>
                <a:ea typeface="Open Sans"/>
                <a:cs typeface="Open Sans"/>
                <a:sym typeface="Open Sans"/>
              </a:rPr>
              <a:t>Thank you!</a:t>
            </a:r>
            <a:endParaRPr sz="3600" dirty="0">
              <a:solidFill>
                <a:schemeClr val="tx2">
                  <a:lumMod val="10000"/>
                </a:schemeClr>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Busy cat owners lack the time and convenience to search for the right food option for their pet</a:t>
            </a: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Create an app that caters to cat owners, allowing them to quickly order healthy and breed specific cat food and get it delivered at the doorstep. </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a:solidFill>
                  <a:srgbClr val="5F6368"/>
                </a:solidFill>
                <a:latin typeface="Open Sans"/>
                <a:ea typeface="Open Sans"/>
                <a:cs typeface="Open Sans"/>
                <a:sym typeface="Open Sans"/>
              </a:rPr>
              <a:t>Design </a:t>
            </a:r>
            <a:r>
              <a:rPr lang="en" sz="1200" dirty="0">
                <a:solidFill>
                  <a:srgbClr val="5F6368"/>
                </a:solidFill>
                <a:latin typeface="Open Sans"/>
                <a:ea typeface="Open Sans"/>
                <a:cs typeface="Open Sans"/>
                <a:sym typeface="Open Sans"/>
              </a:rPr>
              <a:t>an app for CatEats App from conception to delivery</a:t>
            </a:r>
            <a:endParaRPr sz="1200"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and iterating on designs.</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1034099"/>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dirty="0">
                <a:solidFill>
                  <a:schemeClr val="tx2">
                    <a:lumMod val="10000"/>
                  </a:schemeClr>
                </a:solidFill>
                <a:latin typeface="Open Sans"/>
                <a:ea typeface="Open Sans"/>
                <a:cs typeface="Open Sans"/>
                <a:sym typeface="Open Sans"/>
              </a:rPr>
              <a:t>Understanding</a:t>
            </a:r>
            <a:endParaRPr sz="2400" dirty="0">
              <a:solidFill>
                <a:schemeClr val="tx2">
                  <a:lumMod val="10000"/>
                </a:schemeClr>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dirty="0">
                <a:solidFill>
                  <a:schemeClr val="tx2">
                    <a:lumMod val="10000"/>
                  </a:schemeClr>
                </a:solidFill>
                <a:latin typeface="Open Sans"/>
                <a:ea typeface="Open Sans"/>
                <a:cs typeface="Open Sans"/>
                <a:sym typeface="Open Sans"/>
              </a:rPr>
              <a:t>the user</a:t>
            </a:r>
            <a:endParaRPr sz="2400" dirty="0">
              <a:solidFill>
                <a:schemeClr val="tx2">
                  <a:lumMod val="10000"/>
                </a:schemeClr>
              </a:solidFill>
              <a:latin typeface="Open Sans"/>
              <a:ea typeface="Open Sans"/>
              <a:cs typeface="Open Sans"/>
              <a:sym typeface="Open Sans"/>
            </a:endParaRPr>
          </a:p>
        </p:txBody>
      </p:sp>
      <p:sp>
        <p:nvSpPr>
          <p:cNvPr id="187" name="Google Shape;187;p44"/>
          <p:cNvSpPr txBox="1"/>
          <p:nvPr/>
        </p:nvSpPr>
        <p:spPr>
          <a:xfrm>
            <a:off x="3712425" y="1886850"/>
            <a:ext cx="3946500" cy="1477297"/>
          </a:xfrm>
          <a:prstGeom prst="rect">
            <a:avLst/>
          </a:prstGeom>
          <a:noFill/>
          <a:ln>
            <a:noFill/>
          </a:ln>
        </p:spPr>
        <p:txBody>
          <a:bodyPr spcFirstLastPara="1" wrap="square" lIns="91425" tIns="91425" rIns="91425" bIns="91425" anchor="t" anchorCtr="0">
            <a:spAutoFit/>
          </a:bodyPr>
          <a:lstStyle/>
          <a:p>
            <a:pPr marL="425450" lvl="0" indent="-28575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User research</a:t>
            </a:r>
            <a:endParaRPr dirty="0">
              <a:solidFill>
                <a:schemeClr val="tx2">
                  <a:lumMod val="10000"/>
                </a:schemeClr>
              </a:solidFill>
              <a:latin typeface="Open Sans"/>
              <a:ea typeface="Open Sans"/>
              <a:cs typeface="Open Sans"/>
              <a:sym typeface="Open Sans"/>
            </a:endParaRPr>
          </a:p>
          <a:p>
            <a:pPr marL="425450" lvl="0" indent="-28575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Personas</a:t>
            </a:r>
            <a:endParaRPr dirty="0">
              <a:solidFill>
                <a:schemeClr val="tx2">
                  <a:lumMod val="10000"/>
                </a:schemeClr>
              </a:solidFill>
              <a:latin typeface="Open Sans"/>
              <a:ea typeface="Open Sans"/>
              <a:cs typeface="Open Sans"/>
              <a:sym typeface="Open Sans"/>
            </a:endParaRPr>
          </a:p>
          <a:p>
            <a:pPr marL="425450" lvl="0" indent="-28575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Problem statements</a:t>
            </a:r>
            <a:endParaRPr dirty="0">
              <a:solidFill>
                <a:schemeClr val="tx2">
                  <a:lumMod val="10000"/>
                </a:schemeClr>
              </a:solidFill>
              <a:latin typeface="Open Sans"/>
              <a:ea typeface="Open Sans"/>
              <a:cs typeface="Open Sans"/>
              <a:sym typeface="Open Sans"/>
            </a:endParaRPr>
          </a:p>
          <a:p>
            <a:pPr marL="425450" lvl="0" indent="-285750" algn="l" rtl="0">
              <a:lnSpc>
                <a:spcPct val="150000"/>
              </a:lnSpc>
              <a:spcBef>
                <a:spcPts val="0"/>
              </a:spcBef>
              <a:spcAft>
                <a:spcPts val="0"/>
              </a:spcAft>
              <a:buClr>
                <a:srgbClr val="FFFFFF"/>
              </a:buClr>
              <a:buSzPts val="1400"/>
              <a:buFont typeface="Wingdings" panose="05000000000000000000" pitchFamily="2" charset="2"/>
              <a:buChar char="v"/>
            </a:pPr>
            <a:r>
              <a:rPr lang="en" dirty="0">
                <a:solidFill>
                  <a:schemeClr val="tx2">
                    <a:lumMod val="10000"/>
                  </a:schemeClr>
                </a:solidFill>
                <a:latin typeface="Open Sans"/>
                <a:ea typeface="Open Sans"/>
                <a:cs typeface="Open Sans"/>
                <a:sym typeface="Open Sans"/>
              </a:rPr>
              <a:t>User journey maps</a:t>
            </a:r>
            <a:endParaRPr dirty="0">
              <a:solidFill>
                <a:schemeClr val="tx2">
                  <a:lumMod val="10000"/>
                </a:schemeClr>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602550" y="1972775"/>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User research: summary</a:t>
            </a:r>
            <a:endParaRPr sz="2400" dirty="0">
              <a:solidFill>
                <a:srgbClr val="5F6368"/>
              </a:solidFill>
              <a:latin typeface="Open Sans"/>
              <a:ea typeface="Open Sans"/>
              <a:cs typeface="Open Sans"/>
              <a:sym typeface="Open Sans"/>
            </a:endParaRPr>
          </a:p>
        </p:txBody>
      </p:sp>
      <p:sp>
        <p:nvSpPr>
          <p:cNvPr id="195" name="Google Shape;195;p45"/>
          <p:cNvSpPr txBox="1"/>
          <p:nvPr/>
        </p:nvSpPr>
        <p:spPr>
          <a:xfrm>
            <a:off x="919075" y="2281418"/>
            <a:ext cx="7136100" cy="1918957"/>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CA" dirty="0">
                <a:solidFill>
                  <a:srgbClr val="5F6368"/>
                </a:solidFill>
                <a:latin typeface="Open Sans"/>
                <a:ea typeface="Open Sans"/>
                <a:cs typeface="Open Sans"/>
                <a:sym typeface="Open Sans"/>
              </a:rPr>
              <a:t>After conducting interviews and creating empathy maps I focused on the needs of the users and starting designing based on those findings. </a:t>
            </a:r>
          </a:p>
          <a:p>
            <a:pPr marL="0" lvl="0" indent="0" algn="ctr" rtl="0">
              <a:lnSpc>
                <a:spcPct val="115000"/>
              </a:lnSpc>
              <a:spcBef>
                <a:spcPts val="0"/>
              </a:spcBef>
              <a:spcAft>
                <a:spcPts val="0"/>
              </a:spcAft>
              <a:buNone/>
            </a:pPr>
            <a:r>
              <a:rPr lang="en-CA" dirty="0">
                <a:solidFill>
                  <a:srgbClr val="5F6368"/>
                </a:solidFill>
                <a:latin typeface="Open Sans"/>
                <a:ea typeface="Open Sans"/>
                <a:cs typeface="Open Sans"/>
                <a:sym typeface="Open Sans"/>
              </a:rPr>
              <a:t>The primary user group identified were working adults between 21-60 who were in small households. Apart from being busy with work there were other factors limiting users from getting food for their cat quickly, including challenges to make it to the grocery store, difficulties interacting with existing websites and apps, and being busy taking care of other family members.</a:t>
            </a:r>
            <a:endParaRPr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Time</a:t>
            </a:r>
            <a:endParaRPr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Working adults have no time to spend on pet store and grocery store visits</a:t>
            </a:r>
            <a:endParaRPr sz="1200" dirty="0"/>
          </a:p>
        </p:txBody>
      </p:sp>
      <p:sp>
        <p:nvSpPr>
          <p:cNvPr id="205" name="Google Shape;205;p46"/>
          <p:cNvSpPr txBox="1"/>
          <p:nvPr/>
        </p:nvSpPr>
        <p:spPr>
          <a:xfrm>
            <a:off x="2582713"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Accessibility</a:t>
            </a:r>
            <a:endParaRPr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Existing platforms offering  cat food are not equipped with assistive technologies</a:t>
            </a:r>
            <a:endParaRPr sz="1200" dirty="0"/>
          </a:p>
        </p:txBody>
      </p:sp>
      <p:sp>
        <p:nvSpPr>
          <p:cNvPr id="207" name="Google Shape;207;p46"/>
          <p:cNvSpPr txBox="1"/>
          <p:nvPr/>
        </p:nvSpPr>
        <p:spPr>
          <a:xfrm>
            <a:off x="4723969"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Options</a:t>
            </a:r>
            <a:endParaRPr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Existing platforms don’t provide legible labels and there is no option to filter search results</a:t>
            </a:r>
            <a:endParaRPr sz="1200" dirty="0"/>
          </a:p>
        </p:txBody>
      </p:sp>
      <p:sp>
        <p:nvSpPr>
          <p:cNvPr id="209" name="Google Shape;209;p46"/>
          <p:cNvSpPr txBox="1"/>
          <p:nvPr/>
        </p:nvSpPr>
        <p:spPr>
          <a:xfrm>
            <a:off x="6865219" y="2008850"/>
            <a:ext cx="1872600" cy="507801"/>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Tracking</a:t>
            </a:r>
            <a:endParaRPr dirty="0">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522475"/>
            <a:ext cx="1872600" cy="1034099"/>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It takes a long time for the food to be delivered along with having rough delivery time estimates.</a:t>
            </a:r>
            <a:endParaRPr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1</a:t>
            </a:r>
            <a:endParaRPr sz="2200" dirty="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Jerry</a:t>
            </a:r>
            <a:endParaRPr sz="2400" b="1" dirty="0">
              <a:solidFill>
                <a:srgbClr val="5F6368"/>
              </a:solidFill>
              <a:latin typeface="Open Sans"/>
              <a:ea typeface="Open Sans"/>
              <a:cs typeface="Open Sans"/>
              <a:sym typeface="Open Sans"/>
            </a:endParaRPr>
          </a:p>
        </p:txBody>
      </p:sp>
      <p:sp>
        <p:nvSpPr>
          <p:cNvPr id="221" name="Google Shape;221;p47"/>
          <p:cNvSpPr txBox="1"/>
          <p:nvPr/>
        </p:nvSpPr>
        <p:spPr>
          <a:xfrm>
            <a:off x="517675" y="1674400"/>
            <a:ext cx="21846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Jerry is a busy single dad </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rPr>
              <a:t>who needs access to cat food ordering options because he has no time to visit the pet store.</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pic>
        <p:nvPicPr>
          <p:cNvPr id="5" name="Picture 4" descr="Diagram&#10;&#10;Description automatically generated">
            <a:extLst>
              <a:ext uri="{FF2B5EF4-FFF2-40B4-BE49-F238E27FC236}">
                <a16:creationId xmlns:a16="http://schemas.microsoft.com/office/drawing/2014/main" id="{43573715-A684-4A1A-9B72-77049619D353}"/>
              </a:ext>
            </a:extLst>
          </p:cNvPr>
          <p:cNvPicPr>
            <a:picLocks noChangeAspect="1"/>
          </p:cNvPicPr>
          <p:nvPr/>
        </p:nvPicPr>
        <p:blipFill>
          <a:blip r:embed="rId3"/>
          <a:stretch>
            <a:fillRect/>
          </a:stretch>
        </p:blipFill>
        <p:spPr>
          <a:xfrm>
            <a:off x="2585402" y="976101"/>
            <a:ext cx="6558598" cy="36430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287153" y="33943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User journey map</a:t>
            </a:r>
            <a:endParaRPr sz="2400" dirty="0">
              <a:solidFill>
                <a:srgbClr val="5F6368"/>
              </a:solidFill>
              <a:latin typeface="Open Sans"/>
              <a:ea typeface="Open Sans"/>
              <a:cs typeface="Open Sans"/>
              <a:sym typeface="Open Sans"/>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287153" y="1378176"/>
            <a:ext cx="1931114" cy="1292631"/>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Mapping Jerry’s journey was essential to discover and empathize with his challenges at every step.</a:t>
            </a:r>
            <a:endParaRPr sz="1200" dirty="0"/>
          </a:p>
        </p:txBody>
      </p:sp>
      <p:pic>
        <p:nvPicPr>
          <p:cNvPr id="3" name="Picture 2" descr="Table&#10;&#10;Description automatically generated">
            <a:extLst>
              <a:ext uri="{FF2B5EF4-FFF2-40B4-BE49-F238E27FC236}">
                <a16:creationId xmlns:a16="http://schemas.microsoft.com/office/drawing/2014/main" id="{9C10BE49-4AE6-4291-A118-9939EA92AB1C}"/>
              </a:ext>
            </a:extLst>
          </p:cNvPr>
          <p:cNvPicPr>
            <a:picLocks noChangeAspect="1"/>
          </p:cNvPicPr>
          <p:nvPr/>
        </p:nvPicPr>
        <p:blipFill>
          <a:blip r:embed="rId3"/>
          <a:stretch>
            <a:fillRect/>
          </a:stretch>
        </p:blipFill>
        <p:spPr>
          <a:xfrm>
            <a:off x="2402682" y="753800"/>
            <a:ext cx="6656794" cy="43051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TotalTime>
  <Words>907</Words>
  <Application>Microsoft Office PowerPoint</Application>
  <PresentationFormat>On-screen Show (16:9)</PresentationFormat>
  <Paragraphs>122</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Open Sans</vt:lpstr>
      <vt:lpstr>Open Sans SemiBold</vt:lpstr>
      <vt:lpstr>Wingdings</vt:lpstr>
      <vt:lpstr>Calibri</vt:lpstr>
      <vt:lpstr>Google Sans Medium</vt:lpstr>
      <vt:lpstr>Arial</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Raghoebier, Vicky</dc:creator>
  <cp:lastModifiedBy>Raghoebier, Vicky</cp:lastModifiedBy>
  <cp:revision>7</cp:revision>
  <dcterms:modified xsi:type="dcterms:W3CDTF">2022-03-05T03:59:46Z</dcterms:modified>
</cp:coreProperties>
</file>