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3325" y="51594"/>
            <a:ext cx="6279079" cy="469900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チーム名:つっきー&amp;ちあき</a:t>
            </a:r>
          </a:p>
        </p:txBody>
      </p:sp>
      <p:sp>
        <p:nvSpPr>
          <p:cNvPr id="120" name="Shape 120"/>
          <p:cNvSpPr/>
          <p:nvPr/>
        </p:nvSpPr>
        <p:spPr>
          <a:xfrm>
            <a:off x="6414079" y="51594"/>
            <a:ext cx="6598425" cy="469900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サービス名:IslanDO</a:t>
            </a:r>
          </a:p>
        </p:txBody>
      </p:sp>
      <p:sp>
        <p:nvSpPr>
          <p:cNvPr id="121" name="Shape 121"/>
          <p:cNvSpPr/>
          <p:nvPr/>
        </p:nvSpPr>
        <p:spPr>
          <a:xfrm>
            <a:off x="19687" y="630783"/>
            <a:ext cx="12965426" cy="469901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キャッチコピー:　生口を丸ごとお楽しみください</a:t>
            </a:r>
          </a:p>
        </p:txBody>
      </p:sp>
      <p:sp>
        <p:nvSpPr>
          <p:cNvPr id="122" name="Shape 122"/>
          <p:cNvSpPr/>
          <p:nvPr/>
        </p:nvSpPr>
        <p:spPr>
          <a:xfrm>
            <a:off x="16533" y="1293685"/>
            <a:ext cx="6279080" cy="1079501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>
                <a:solidFill>
                  <a:srgbClr val="FF9300"/>
                </a:solidFill>
              </a:rPr>
              <a:t>■</a:t>
            </a:r>
            <a:r>
              <a:t>どんなアイデア？:</a:t>
            </a:r>
          </a:p>
          <a:p>
            <a:pPr algn="l">
              <a:defRPr sz="1800"/>
            </a:pPr>
            <a:r>
              <a:t>生口島の彫刻案内パンフレット「島ごと美術館」　→</a:t>
            </a:r>
          </a:p>
          <a:p>
            <a:pPr algn="l">
              <a:defRPr sz="1800"/>
            </a:pPr>
            <a:r>
              <a:t>をWebアプリ化する。</a:t>
            </a:r>
          </a:p>
        </p:txBody>
      </p:sp>
      <p:sp>
        <p:nvSpPr>
          <p:cNvPr id="123" name="Shape 123"/>
          <p:cNvSpPr/>
          <p:nvPr/>
        </p:nvSpPr>
        <p:spPr>
          <a:xfrm>
            <a:off x="16533" y="2483637"/>
            <a:ext cx="6279080" cy="1422401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>
                <a:solidFill>
                  <a:srgbClr val="FF9300"/>
                </a:solidFill>
              </a:rPr>
              <a:t>■</a:t>
            </a:r>
            <a:r>
              <a:t>どのように解決する？:</a:t>
            </a:r>
          </a:p>
          <a:p>
            <a:pPr algn="l">
              <a:defRPr sz="1800"/>
            </a:pPr>
            <a:r>
              <a:t>生口島の彫刻と飲食店等をGoogleMap上に表示し、彫刻を見て回りながら飲食店等に寄り道するための経路決定や、情報の更新を簡単にする。</a:t>
            </a:r>
          </a:p>
        </p:txBody>
      </p:sp>
      <p:sp>
        <p:nvSpPr>
          <p:cNvPr id="124" name="Shape 124"/>
          <p:cNvSpPr/>
          <p:nvPr/>
        </p:nvSpPr>
        <p:spPr>
          <a:xfrm>
            <a:off x="16533" y="4016489"/>
            <a:ext cx="6279080" cy="2451100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>
                <a:solidFill>
                  <a:srgbClr val="FF9300"/>
                </a:solidFill>
              </a:rPr>
              <a:t>■</a:t>
            </a:r>
            <a:r>
              <a:t>どんなことをもたらす？:</a:t>
            </a:r>
          </a:p>
          <a:p>
            <a:pPr algn="l">
              <a:defRPr sz="1800"/>
            </a:pPr>
            <a:r>
              <a:t>・経路決めに悩むことなく、スムーズに観光ができる</a:t>
            </a:r>
          </a:p>
          <a:p>
            <a:pPr algn="l">
              <a:defRPr sz="1800"/>
            </a:pPr>
            <a:r>
              <a:t>・彫刻案内をベースに周辺の飲食店なども含めた観光経路を決められる</a:t>
            </a:r>
          </a:p>
          <a:p>
            <a:pPr algn="l">
              <a:defRPr sz="1800"/>
            </a:pPr>
            <a:r>
              <a:t>・Web上で誰でも簡単に情報の更新ができるので、</a:t>
            </a:r>
            <a:br/>
            <a:r>
              <a:t>　パンフレットの再版が不要になる</a:t>
            </a:r>
          </a:p>
        </p:txBody>
      </p:sp>
      <p:sp>
        <p:nvSpPr>
          <p:cNvPr id="125" name="Shape 125"/>
          <p:cNvSpPr/>
          <p:nvPr/>
        </p:nvSpPr>
        <p:spPr>
          <a:xfrm>
            <a:off x="16533" y="6578041"/>
            <a:ext cx="6279080" cy="2108200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t>Before(現状での困りごと):</a:t>
            </a:r>
          </a:p>
          <a:p>
            <a:pPr algn="l">
              <a:defRPr sz="1800"/>
            </a:pPr>
            <a:r>
              <a:t>・主に生口島の彫刻を見て回りたいが、紙のパンフレット</a:t>
            </a:r>
            <a:br/>
            <a:r>
              <a:t>　では彫刻を見て回る経路が決めづらい</a:t>
            </a:r>
          </a:p>
          <a:p>
            <a:pPr algn="l">
              <a:defRPr sz="1800"/>
            </a:pPr>
            <a:r>
              <a:t>・途中で飲食店等への寄り道もしたいが、彫刻の情報</a:t>
            </a:r>
            <a:br/>
            <a:r>
              <a:t>　しか分からない</a:t>
            </a:r>
          </a:p>
          <a:p>
            <a:pPr algn="l">
              <a:defRPr sz="1800"/>
            </a:pPr>
            <a:r>
              <a:t>・パンフレット再版での情報更新にはお金と手間がかかる</a:t>
            </a:r>
          </a:p>
        </p:txBody>
      </p:sp>
      <p:sp>
        <p:nvSpPr>
          <p:cNvPr id="126" name="Shape 126"/>
          <p:cNvSpPr/>
          <p:nvPr/>
        </p:nvSpPr>
        <p:spPr>
          <a:xfrm>
            <a:off x="6464406" y="6578041"/>
            <a:ext cx="6497771" cy="2108200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t>After(アイデアに望むこと):</a:t>
            </a:r>
          </a:p>
          <a:p>
            <a:pPr algn="l">
              <a:defRPr sz="1800"/>
            </a:pPr>
            <a:r>
              <a:t>・位置情報を使って、マップ上に経路や現在地を表示し</a:t>
            </a:r>
          </a:p>
          <a:p>
            <a:pPr algn="l">
              <a:defRPr sz="1800"/>
            </a:pPr>
            <a:r>
              <a:t>　分かりやすくして欲しい</a:t>
            </a:r>
          </a:p>
          <a:p>
            <a:pPr algn="l">
              <a:defRPr sz="1800"/>
            </a:pPr>
            <a:r>
              <a:t>・飲食店等の彫刻以外の観光スポットも一緒に表示したい</a:t>
            </a:r>
          </a:p>
          <a:p>
            <a:pPr algn="l">
              <a:defRPr sz="1800"/>
            </a:pPr>
            <a:r>
              <a:t>・情報をお金をかけず簡単に更新したい</a:t>
            </a:r>
          </a:p>
        </p:txBody>
      </p:sp>
      <p:sp>
        <p:nvSpPr>
          <p:cNvPr id="127" name="Shape 127"/>
          <p:cNvSpPr/>
          <p:nvPr/>
        </p:nvSpPr>
        <p:spPr>
          <a:xfrm>
            <a:off x="19687" y="8863367"/>
            <a:ext cx="12965426" cy="844551"/>
          </a:xfrm>
          <a:prstGeom prst="rect">
            <a:avLst/>
          </a:prstGeom>
          <a:ln w="63500">
            <a:solidFill>
              <a:srgbClr val="FF7C3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100"/>
            </a:pPr>
            <a:r>
              <a:t>利用するデータ:</a:t>
            </a:r>
          </a:p>
          <a:p>
            <a:pPr algn="l">
              <a:defRPr sz="2100"/>
            </a:pPr>
            <a:r>
              <a:t>公共クラウドの観光データ、島ごと美術館の位置情報、現在地の位置情報、アンダーグラウンドデータ</a:t>
            </a:r>
          </a:p>
        </p:txBody>
      </p:sp>
      <p:sp>
        <p:nvSpPr>
          <p:cNvPr id="128" name="Shape 128"/>
          <p:cNvSpPr/>
          <p:nvPr/>
        </p:nvSpPr>
        <p:spPr>
          <a:xfrm>
            <a:off x="6033640" y="7178783"/>
            <a:ext cx="736624" cy="533765"/>
          </a:xfrm>
          <a:prstGeom prst="rightArrow">
            <a:avLst>
              <a:gd name="adj1" fmla="val 32000"/>
              <a:gd name="adj2" fmla="val 10015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29" name="artmap.jpeg"/>
          <p:cNvPicPr>
            <a:picLocks noChangeAspect="1"/>
          </p:cNvPicPr>
          <p:nvPr/>
        </p:nvPicPr>
        <p:blipFill>
          <a:blip r:embed="rId3">
            <a:extLst/>
          </a:blip>
          <a:srcRect l="0" t="10831" r="0" b="10831"/>
          <a:stretch>
            <a:fillRect/>
          </a:stretch>
        </p:blipFill>
        <p:spPr>
          <a:xfrm>
            <a:off x="6432656" y="1423030"/>
            <a:ext cx="6443542" cy="4832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  <a:ln w="63500">
            <a:solidFill>
              <a:srgbClr val="FF7C30"/>
            </a:solidFill>
          </a:ln>
        </p:spPr>
        <p:txBody>
          <a:bodyPr/>
          <a:lstStyle/>
          <a:p>
            <a:pPr/>
            <a:r>
              <a:t>できた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  <a:ln w="63500">
            <a:solidFill>
              <a:srgbClr val="FF7C30"/>
            </a:solidFill>
          </a:ln>
        </p:spPr>
        <p:txBody>
          <a:bodyPr/>
          <a:lstStyle/>
          <a:p>
            <a:pPr/>
            <a:r>
              <a:t>彫刻をGoogleMap上に表示し、「島ごと美術館」をWebアプリ化</a:t>
            </a:r>
          </a:p>
          <a:p>
            <a:pPr/>
            <a:r>
              <a:t>GoogleMapに掲載されていない穴場スポット追加</a:t>
            </a:r>
          </a:p>
          <a:p>
            <a:pPr/>
            <a:r>
              <a:t>彫刻に近づくと、自分の位置情報から近くのお店等の観光情報を表示(テストまだ)</a:t>
            </a:r>
          </a:p>
          <a:p>
            <a:pPr/>
            <a:r>
              <a:t>彫刻に近づくと震える(テストまだ)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  <a:ln w="63500">
            <a:solidFill>
              <a:srgbClr val="FF7C30"/>
            </a:solidFill>
          </a:ln>
        </p:spPr>
        <p:txBody>
          <a:bodyPr/>
          <a:lstStyle/>
          <a:p>
            <a:pPr/>
            <a:r>
              <a:t>これから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  <a:ln w="63500">
            <a:solidFill>
              <a:srgbClr val="FF7C30"/>
            </a:solidFill>
          </a:ln>
        </p:spPr>
        <p:txBody>
          <a:bodyPr/>
          <a:lstStyle/>
          <a:p>
            <a:pPr/>
            <a:r>
              <a:t>現地でテスト</a:t>
            </a:r>
          </a:p>
          <a:p>
            <a:pPr/>
            <a:r>
              <a:t>一定距離に近づくと地図にアイコンが現れる機能をつけたい</a:t>
            </a:r>
          </a:p>
          <a:p>
            <a:pPr/>
            <a:r>
              <a:t>色々なスポットの表示パターンを増やす</a:t>
            </a:r>
          </a:p>
          <a:p>
            <a:pPr/>
            <a:r>
              <a:t>「因島八十八ケ所巡礼」等、他のパンフレットのスポット情報にも応用可能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  <a:ln w="63500">
            <a:solidFill>
              <a:srgbClr val="FF7C30"/>
            </a:solidFill>
          </a:ln>
        </p:spPr>
        <p:txBody>
          <a:bodyPr/>
          <a:lstStyle/>
          <a:p>
            <a:pPr/>
            <a:r>
              <a:t>役割分担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  <a:ln w="63500">
            <a:solidFill>
              <a:srgbClr val="FF7C30"/>
            </a:solidFill>
          </a:ln>
        </p:spPr>
        <p:txBody>
          <a:bodyPr/>
          <a:lstStyle/>
          <a:p>
            <a:pPr/>
            <a:r>
              <a:t>Web画面デザイナー　　　　　 つっきー</a:t>
            </a:r>
          </a:p>
          <a:p>
            <a:pPr/>
            <a:r>
              <a:t>アイコンデザイナー兼ユーザ　  ちあきちゃん</a:t>
            </a:r>
          </a:p>
          <a:p>
            <a:pPr/>
            <a:r>
              <a:t>実装　　　　　　　　　　　　 いまにしさん</a:t>
            </a:r>
          </a:p>
          <a:p>
            <a:pPr/>
            <a:r>
              <a:t>GitHubマスター　　　　　　　こじまさん</a:t>
            </a:r>
          </a:p>
          <a:p>
            <a:pPr/>
            <a:r>
              <a:t>　　　　　　　　　　　　　　 いまはし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デモ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ユーザの声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/>
            <a:r>
              <a:t>ありがとうございました！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