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30820CF-B880-4189-942D-D702A7CBA730}" type="datetimeFigureOut">
              <a:rPr lang="zh-CN" altLang="en-US" smtClean="0"/>
              <a:pPr/>
              <a:t>2012/11/29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pPr/>
              <a:t>2012/11/29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pPr/>
              <a:t>2012/11/29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3608" y="1988840"/>
            <a:ext cx="6516216" cy="3528392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sz="2800" dirty="0" smtClean="0"/>
              <a:t>HTML+CSS</a:t>
            </a:r>
            <a:r>
              <a:rPr lang="zh-CN" altLang="en-US" sz="2800" dirty="0" smtClean="0"/>
              <a:t>与</a:t>
            </a:r>
            <a:r>
              <a:rPr lang="en-US" altLang="zh-CN" sz="2800" dirty="0" smtClean="0"/>
              <a:t>IE</a:t>
            </a:r>
            <a:r>
              <a:rPr lang="zh-CN" altLang="en-US" sz="2800" dirty="0" smtClean="0"/>
              <a:t>浏览器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开发人员工具</a:t>
            </a:r>
            <a:endParaRPr lang="en-US" altLang="zh-CN" sz="2800" dirty="0" smtClean="0"/>
          </a:p>
          <a:p>
            <a:pPr marL="514350" indent="-514350" algn="l">
              <a:buFont typeface="+mj-lt"/>
              <a:buAutoNum type="arabicPeriod"/>
            </a:pPr>
            <a:r>
              <a:rPr lang="en-US" altLang="zh-CN" sz="2800" dirty="0" smtClean="0"/>
              <a:t>HTML+CSS</a:t>
            </a:r>
            <a:r>
              <a:rPr lang="zh-CN" altLang="en-US" sz="2800" dirty="0" smtClean="0"/>
              <a:t>与火狐浏览器</a:t>
            </a:r>
            <a:r>
              <a:rPr lang="en-US" altLang="zh-CN" sz="2800" dirty="0" smtClean="0"/>
              <a:t>—firebug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sz="2800" dirty="0" smtClean="0"/>
              <a:t>HTML+CSS</a:t>
            </a:r>
            <a:r>
              <a:rPr lang="zh-CN" altLang="en-US" sz="2800" dirty="0" smtClean="0"/>
              <a:t>与</a:t>
            </a:r>
            <a:r>
              <a:rPr lang="en-US" altLang="zh-CN" sz="2800" dirty="0" smtClean="0"/>
              <a:t>Chrome</a:t>
            </a:r>
            <a:r>
              <a:rPr lang="zh-CN" altLang="en-US" sz="2800" dirty="0" smtClean="0"/>
              <a:t>浏览器</a:t>
            </a:r>
            <a:r>
              <a:rPr lang="en-US" altLang="zh-CN" sz="2800" dirty="0" smtClean="0"/>
              <a:t>—Web Inspector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sz="2800" dirty="0" smtClean="0"/>
              <a:t>HTML+CSS</a:t>
            </a:r>
            <a:r>
              <a:rPr lang="zh-CN" altLang="en-US" sz="2800" dirty="0" smtClean="0"/>
              <a:t>与</a:t>
            </a:r>
            <a:r>
              <a:rPr lang="en-US" altLang="zh-CN" sz="2800" dirty="0" smtClean="0"/>
              <a:t>Safari</a:t>
            </a:r>
            <a:r>
              <a:rPr lang="zh-CN" altLang="en-US" sz="2800" dirty="0" smtClean="0"/>
              <a:t>浏览器</a:t>
            </a:r>
            <a:r>
              <a:rPr lang="en-US" altLang="zh-CN" sz="2800" dirty="0" smtClean="0"/>
              <a:t>—Web Inspector(</a:t>
            </a:r>
            <a:r>
              <a:rPr lang="zh-CN" altLang="en-US" sz="2800" dirty="0" smtClean="0"/>
              <a:t>同</a:t>
            </a:r>
            <a:r>
              <a:rPr lang="en-US" altLang="zh-CN" sz="2800" dirty="0" smtClean="0"/>
              <a:t>Chrome</a:t>
            </a:r>
            <a:r>
              <a:rPr lang="zh-CN" altLang="en-US" sz="2800" dirty="0" smtClean="0"/>
              <a:t>浏览器</a:t>
            </a:r>
            <a:r>
              <a:rPr lang="en-US" altLang="zh-CN" sz="2800" dirty="0" smtClean="0"/>
              <a:t>)</a:t>
            </a:r>
            <a:endParaRPr lang="zh-CN" alt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3568" y="404664"/>
            <a:ext cx="7848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HTML</a:t>
            </a:r>
            <a:r>
              <a:rPr lang="zh-CN" altLang="en-US" sz="44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与</a:t>
            </a:r>
            <a:r>
              <a:rPr lang="en-US" altLang="zh-CN" sz="44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CSS</a:t>
            </a:r>
            <a:r>
              <a:rPr lang="zh-CN" altLang="en-US" sz="44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在浏览器中的调试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zh-CN" sz="4000" dirty="0" smtClean="0"/>
              <a:t>HTML+CSS</a:t>
            </a:r>
            <a:r>
              <a:rPr lang="zh-CN" altLang="en-US" sz="4000" dirty="0" smtClean="0"/>
              <a:t>与</a:t>
            </a:r>
            <a:r>
              <a:rPr lang="en-US" altLang="zh-CN" sz="4000" dirty="0" smtClean="0"/>
              <a:t>IE</a:t>
            </a:r>
            <a:r>
              <a:rPr lang="zh-CN" altLang="en-US" sz="4000" dirty="0" smtClean="0"/>
              <a:t>浏览器</a:t>
            </a:r>
            <a:r>
              <a:rPr lang="en-US" altLang="zh-CN" dirty="0" smtClean="0"/>
              <a:t>—</a:t>
            </a:r>
            <a:r>
              <a:rPr lang="zh-CN" altLang="en-US" sz="3200" dirty="0" smtClean="0"/>
              <a:t>开发人员工具</a:t>
            </a:r>
            <a:endParaRPr lang="en-US" altLang="zh-CN" sz="32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412776"/>
            <a:ext cx="7787208" cy="6046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开发人员工具调出（</a:t>
            </a:r>
            <a:r>
              <a:rPr lang="en-US" altLang="zh-CN" dirty="0" smtClean="0"/>
              <a:t>F12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14350" indent="-514350"/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060848"/>
            <a:ext cx="6304625" cy="37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HTML+CSS</a:t>
            </a:r>
            <a:r>
              <a:rPr lang="zh-CN" altLang="en-US" sz="4000" dirty="0" smtClean="0"/>
              <a:t>与火狐浏览器</a:t>
            </a:r>
            <a:r>
              <a:rPr lang="en-US" altLang="zh-CN" dirty="0" smtClean="0"/>
              <a:t>—</a:t>
            </a:r>
            <a:r>
              <a:rPr lang="en-US" altLang="zh-CN" sz="3200" dirty="0" smtClean="0"/>
              <a:t>firebug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00201"/>
            <a:ext cx="8219256" cy="11807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Firebug</a:t>
            </a:r>
            <a:r>
              <a:rPr lang="zh-CN" altLang="en-US" dirty="0" smtClean="0"/>
              <a:t>安装</a:t>
            </a:r>
            <a:r>
              <a:rPr lang="en-US" altLang="zh-CN" sz="1800" dirty="0" smtClean="0"/>
              <a:t>http://mozilla.com.cn/addon/3/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firebug</a:t>
            </a:r>
            <a:r>
              <a:rPr lang="zh-CN" altLang="en-US" dirty="0" smtClean="0"/>
              <a:t>调出（</a:t>
            </a:r>
            <a:r>
              <a:rPr lang="en-US" altLang="zh-CN" dirty="0" smtClean="0"/>
              <a:t>F12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924944"/>
            <a:ext cx="8496000" cy="250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1399032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HTML+CSS</a:t>
            </a:r>
            <a:r>
              <a:rPr lang="zh-CN" altLang="en-US" sz="3200" dirty="0" smtClean="0"/>
              <a:t>与</a:t>
            </a:r>
            <a:r>
              <a:rPr lang="en-US" altLang="zh-CN" sz="3200" dirty="0" smtClean="0"/>
              <a:t>Chrome</a:t>
            </a:r>
            <a:r>
              <a:rPr lang="zh-CN" altLang="en-US" sz="3200" dirty="0" smtClean="0"/>
              <a:t>浏览器</a:t>
            </a:r>
            <a:r>
              <a:rPr lang="en-US" altLang="zh-CN" dirty="0" smtClean="0"/>
              <a:t>—</a:t>
            </a:r>
            <a:r>
              <a:rPr lang="en-US" altLang="zh-CN" sz="2800" dirty="0" smtClean="0"/>
              <a:t>Web Inspector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556792"/>
            <a:ext cx="7931224" cy="60466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Web Inspector</a:t>
            </a:r>
            <a:r>
              <a:rPr lang="zh-CN" altLang="en-US" dirty="0" smtClean="0"/>
              <a:t>调出（</a:t>
            </a:r>
            <a:r>
              <a:rPr lang="en-US" altLang="zh-CN" dirty="0" smtClean="0"/>
              <a:t>F12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420888"/>
            <a:ext cx="8611200" cy="239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</TotalTime>
  <Words>89</Words>
  <Application>Microsoft Office PowerPoint</Application>
  <PresentationFormat>全屏显示(4:3)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活力</vt:lpstr>
      <vt:lpstr>幻灯片 1</vt:lpstr>
      <vt:lpstr>HTML+CSS与IE浏览器—开发人员工具</vt:lpstr>
      <vt:lpstr>HTML+CSS与火狐浏览器—firebug</vt:lpstr>
      <vt:lpstr>HTML+CSS与Chrome浏览器—Web Inspector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HTML与CSS在浏览器的调试</dc:title>
  <dc:creator>Mr.du</dc:creator>
  <cp:lastModifiedBy>Mr.du</cp:lastModifiedBy>
  <cp:revision>7</cp:revision>
  <dcterms:created xsi:type="dcterms:W3CDTF">2012-11-28T05:10:30Z</dcterms:created>
  <dcterms:modified xsi:type="dcterms:W3CDTF">2012-11-29T03:16:38Z</dcterms:modified>
</cp:coreProperties>
</file>