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6621-8451-BE0C-FC4B-05D07546D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0958C-48B9-E8D5-E0DA-0BCF07DD3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2C21-DCD8-5EC5-F1BE-1F8633B0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60B1-CE24-058C-9965-5B7E7DA9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FFA1-40DC-71DD-4726-4D60CDB2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76DA-FE8E-31A9-55CC-3F4F2E1C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79BB-3027-4590-398D-81055D8D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995E-1631-A4B0-C817-F233E968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91C7-EF65-2D62-9CA3-42962E8E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970F-5D1D-D896-D2E5-4F4AE1B7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8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489D0-CE4C-C414-912C-196704B0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2BA33-0589-1645-5FB3-8B5608D2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71ED-ADDB-6ED7-8048-426DC36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8E90-8D8A-F33F-5340-46F181E8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49B3-971C-A4AA-D89D-82B3AF85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078F-D664-1FF9-10B6-6440A141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54B6-BA01-6638-D835-566DE15F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B5E0-4388-61CA-80C5-25D1A0F1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1A56-3616-6D44-9B5B-228EB698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97C-26FF-55CE-E575-151914D6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D307-B872-60D1-A9A6-6A7D1284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AADC-EB9F-BF40-2905-8706D232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DD11-88F2-F388-BE23-D966B57C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BC3A-3544-6AC0-4C4F-86C5B6D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9724-E6CC-A313-8B9C-3B398AB4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6EFF-8E0A-40EE-5A83-EE45EEE7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383-C3D0-A165-DA8C-3ED1A257D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3E73-7B6A-1CCF-860B-BAB58BEA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1011-4684-9D29-D551-7BAFA53B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5B80-3751-9F2E-F55A-4AF90B38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B78E-665A-ADC9-2857-574A3CCC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45A0-B004-2AAF-2683-AB4E0F17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5D34-2E85-2778-556F-B9350814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4884-7F79-F31F-0612-6ACA9735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98904-19BB-1EE2-D290-B9504EE9E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E4A46-FA95-333D-4856-E672B93A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8E2CD-E80A-81F5-ECF0-26B580D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10F17-17A6-4141-F03A-F85ACE0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52E52-F0DF-2401-B5CC-12BB30E7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98BD-9CBB-416C-B1DC-70F96EA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10782-0130-F204-4C39-706F3674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94D1A-997D-BB2A-3FBA-0C04B8D9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890C7-CE98-F8BC-917B-D0E69E76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7009D-B6A2-37C2-F90F-DB760BA4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9738F-DC24-3049-6CB7-023E548B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70F7D-960E-E8A5-748B-F47E125B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E785-FD43-75D3-B308-44D6EC69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10C1-8D7A-C4BF-60CE-396DC642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E9BAA-8242-26E9-BF6F-DE6D5500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9A8A-67BF-AEB4-3CAA-D808A9E4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3166A-218A-DA5F-874A-8FEC8543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5F6F-0664-15E9-87BB-2A62DEE7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C8D7-F797-6C9F-3148-A2217FE6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BA531-39E4-2B51-0BAD-054F2E1CB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5C620-B9F8-D9F7-ED98-DDAE42D8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0B89-8151-9962-354C-B359A05E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BB64-4182-24DB-05FB-2B63253E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CD3A-5BFC-ED85-F5B7-1C46CA47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9AF09-B547-E640-D739-E6A4FC53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8EAB-FACC-85BE-D576-60A9AB000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DF0F-ECF4-9F01-B103-1C0116A04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24ED-2308-441A-9FD9-F2D912FEB39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E261-5573-A702-1A43-D1A5F27B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FFF0-F193-5EBB-DDB7-3D39145CC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F0D3-C65A-4224-B58F-53CC5506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A8514B-6936-5745-1BAB-240DEF80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979" y="1341121"/>
            <a:ext cx="3038742" cy="1656080"/>
          </a:xfrm>
        </p:spPr>
        <p:txBody>
          <a:bodyPr>
            <a:noAutofit/>
          </a:bodyPr>
          <a:lstStyle/>
          <a:p>
            <a:r>
              <a:rPr lang="en-US" sz="2000" b="1" dirty="0"/>
              <a:t>1.  Theme1=Socioeconomic</a:t>
            </a:r>
            <a:br>
              <a:rPr lang="en-US" sz="2000" b="1" dirty="0"/>
            </a:br>
            <a:r>
              <a:rPr lang="en-US" sz="2000" b="1" dirty="0"/>
              <a:t>2.  Theme2=Household</a:t>
            </a:r>
            <a:br>
              <a:rPr lang="en-US" sz="2000" b="1" dirty="0"/>
            </a:br>
            <a:r>
              <a:rPr lang="en-US" sz="2000" b="1" dirty="0"/>
              <a:t>3.  Theme3=Racial &amp; Ethnic</a:t>
            </a:r>
            <a:br>
              <a:rPr lang="en-US" sz="2000" b="1" dirty="0"/>
            </a:br>
            <a:r>
              <a:rPr lang="en-US" sz="2000" b="1" dirty="0"/>
              <a:t>4.  Theme4=Housing Type/ 		Transportation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A0B5D1-F46A-2793-7B3A-3614FC1E9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8" t="1" r="42974" b="34245"/>
          <a:stretch/>
        </p:blipFill>
        <p:spPr>
          <a:xfrm>
            <a:off x="2379611" y="1270778"/>
            <a:ext cx="2995029" cy="2449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72C3B-7415-49CE-6EAC-A154E32CD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8" r="44324" b="37099"/>
          <a:stretch/>
        </p:blipFill>
        <p:spPr>
          <a:xfrm>
            <a:off x="5709919" y="1268878"/>
            <a:ext cx="2905761" cy="2450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B6FFF-DCCD-1E60-AD48-5F91313A32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1" t="1" r="44553" b="31615"/>
          <a:stretch/>
        </p:blipFill>
        <p:spPr>
          <a:xfrm>
            <a:off x="2379612" y="4122280"/>
            <a:ext cx="2915020" cy="266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AE28E4-59F3-2731-B59E-923B7CE5F0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64" t="85" r="47835" b="33089"/>
          <a:stretch/>
        </p:blipFill>
        <p:spPr>
          <a:xfrm>
            <a:off x="5466080" y="4122279"/>
            <a:ext cx="2915019" cy="26646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013371-F5F5-64CC-E2AF-F7A9B50655D7}"/>
              </a:ext>
            </a:extLst>
          </p:cNvPr>
          <p:cNvSpPr txBox="1"/>
          <p:nvPr/>
        </p:nvSpPr>
        <p:spPr>
          <a:xfrm>
            <a:off x="2357120" y="1549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D73CCC-6437-7CE3-A8D8-2A0DEE69CF38}"/>
              </a:ext>
            </a:extLst>
          </p:cNvPr>
          <p:cNvSpPr txBox="1"/>
          <p:nvPr/>
        </p:nvSpPr>
        <p:spPr>
          <a:xfrm>
            <a:off x="5709920" y="1518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63D34-6153-B485-F623-81064B17BB53}"/>
              </a:ext>
            </a:extLst>
          </p:cNvPr>
          <p:cNvSpPr txBox="1"/>
          <p:nvPr/>
        </p:nvSpPr>
        <p:spPr>
          <a:xfrm>
            <a:off x="2357120" y="4251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E68EF-FC51-912A-8270-C3E2BC8F1204}"/>
              </a:ext>
            </a:extLst>
          </p:cNvPr>
          <p:cNvSpPr txBox="1"/>
          <p:nvPr/>
        </p:nvSpPr>
        <p:spPr>
          <a:xfrm>
            <a:off x="5712349" y="4227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B3DC7FE-26FD-4451-F37F-8A5A487CFC70}"/>
              </a:ext>
            </a:extLst>
          </p:cNvPr>
          <p:cNvSpPr txBox="1">
            <a:spLocks/>
          </p:cNvSpPr>
          <p:nvPr/>
        </p:nvSpPr>
        <p:spPr>
          <a:xfrm>
            <a:off x="990600" y="307403"/>
            <a:ext cx="10515600" cy="48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SVI RPL_Theme1-4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1.  Theme1=Socioeconomic 2.  Theme2=Household 3.  Theme3=Racial &amp; Ethnic 4.  Theme4=Housing Type/   Transportation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 RPL_Theme1-4</dc:title>
  <dc:creator>Ajay</dc:creator>
  <cp:lastModifiedBy>Ajay</cp:lastModifiedBy>
  <cp:revision>3</cp:revision>
  <dcterms:created xsi:type="dcterms:W3CDTF">2023-02-27T07:15:17Z</dcterms:created>
  <dcterms:modified xsi:type="dcterms:W3CDTF">2023-02-28T04:18:06Z</dcterms:modified>
</cp:coreProperties>
</file>