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021" autoAdjust="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3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2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4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58C2-A80E-43BE-964F-5E4EB17C2974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1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总体思路为</a:t>
            </a:r>
            <a:r>
              <a:rPr lang="en-US" altLang="zh-CN" sz="2000" dirty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个</a:t>
            </a:r>
            <a:r>
              <a:rPr lang="en-US" altLang="zh-CN" sz="2000" dirty="0">
                <a:sym typeface="Wingdings" panose="05000000000000000000" pitchFamily="2" charset="2"/>
              </a:rPr>
              <a:t>MQ(</a:t>
            </a:r>
            <a:r>
              <a:rPr lang="zh-CN" altLang="en-US" sz="2000" dirty="0">
                <a:sym typeface="Wingdings" panose="05000000000000000000" pitchFamily="2" charset="2"/>
              </a:rPr>
              <a:t>集群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  <a:r>
              <a:rPr lang="zh-CN" altLang="en-US" sz="2000" dirty="0" smtClean="0">
                <a:sym typeface="Wingdings" panose="05000000000000000000" pitchFamily="2" charset="2"/>
              </a:rPr>
              <a:t>承载</a:t>
            </a:r>
            <a:r>
              <a:rPr lang="en-US" altLang="zh-CN" sz="2000" dirty="0" smtClean="0">
                <a:sym typeface="Wingdings" panose="05000000000000000000" pitchFamily="2" charset="2"/>
              </a:rPr>
              <a:t>100</a:t>
            </a:r>
            <a:r>
              <a:rPr lang="zh-CN" altLang="en-US" sz="2000" dirty="0" smtClean="0">
                <a:sym typeface="Wingdings" panose="05000000000000000000" pitchFamily="2" charset="2"/>
              </a:rPr>
              <a:t>万用户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Broker </a:t>
            </a:r>
            <a:r>
              <a:rPr lang="en-US" altLang="zh-CN" sz="2000" dirty="0" smtClean="0">
                <a:sym typeface="Wingdings" panose="05000000000000000000" pitchFamily="2" charset="2"/>
              </a:rPr>
              <a:t> 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MQ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ym typeface="Wingdings" panose="05000000000000000000" pitchFamily="2" charset="2"/>
              </a:rPr>
              <a:t>集群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MQ  10000</a:t>
            </a:r>
            <a:r>
              <a:rPr lang="zh-CN" altLang="en-US" sz="2000" dirty="0" smtClean="0">
                <a:sym typeface="Wingdings" panose="05000000000000000000" pitchFamily="2" charset="2"/>
              </a:rPr>
              <a:t>个下行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</a:t>
            </a:r>
            <a:r>
              <a:rPr lang="zh-CN" altLang="en-US" sz="2000" dirty="0" smtClean="0">
                <a:sym typeface="Wingdings" panose="05000000000000000000" pitchFamily="2" charset="2"/>
              </a:rPr>
              <a:t> 、</a:t>
            </a:r>
            <a:r>
              <a:rPr lang="en-US" altLang="zh-CN" sz="2000" dirty="0" smtClean="0">
                <a:sym typeface="Wingdings" panose="05000000000000000000" pitchFamily="2" charset="2"/>
              </a:rPr>
              <a:t>1000</a:t>
            </a:r>
            <a:r>
              <a:rPr lang="zh-CN" altLang="en-US" sz="2000" dirty="0" smtClean="0">
                <a:sym typeface="Wingdings" panose="05000000000000000000" pitchFamily="2" charset="2"/>
              </a:rPr>
              <a:t>个上行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个下行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  </a:t>
            </a:r>
            <a:r>
              <a:rPr lang="en-US" altLang="zh-CN" sz="2000" dirty="0">
                <a:sym typeface="Wingdings" panose="05000000000000000000" pitchFamily="2" charset="2"/>
              </a:rPr>
              <a:t>200</a:t>
            </a:r>
            <a:r>
              <a:rPr lang="zh-CN" altLang="en-US" sz="2000" dirty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ClientId  </a:t>
            </a:r>
            <a:r>
              <a:rPr lang="en-US" altLang="zh-CN" sz="2000" dirty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  <a:r>
              <a:rPr lang="zh-CN" altLang="en-US" sz="2000" dirty="0" smtClean="0">
                <a:sym typeface="Wingdings" panose="05000000000000000000" pitchFamily="2" charset="2"/>
              </a:rPr>
              <a:t>命名规则：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G</a:t>
            </a:r>
            <a:r>
              <a:rPr lang="zh-CN" altLang="en-US" sz="1800" dirty="0" smtClean="0">
                <a:sym typeface="Wingdings" panose="05000000000000000000" pitchFamily="2" charset="2"/>
              </a:rPr>
              <a:t>前缀表示组名，即目标为组成员</a:t>
            </a:r>
            <a:r>
              <a:rPr lang="en-US" altLang="zh-CN" sz="1800" dirty="0" smtClean="0">
                <a:sym typeface="Wingdings" panose="05000000000000000000" pitchFamily="2" charset="2"/>
              </a:rPr>
              <a:t>,</a:t>
            </a:r>
            <a:r>
              <a:rPr lang="zh-CN" altLang="en-US" sz="1800" dirty="0" smtClean="0">
                <a:sym typeface="Wingdings" panose="05000000000000000000" pitchFamily="2" charset="2"/>
              </a:rPr>
              <a:t>如：针对某一场赛事的交流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NULL</a:t>
            </a:r>
            <a:r>
              <a:rPr lang="zh-CN" altLang="en-US" sz="1800" dirty="0" smtClean="0">
                <a:sym typeface="Wingdings" panose="05000000000000000000" pitchFamily="2" charset="2"/>
              </a:rPr>
              <a:t>为空订阅主题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其它为单一</a:t>
            </a:r>
            <a:r>
              <a:rPr lang="zh-CN" altLang="en-US" sz="1800" dirty="0" smtClean="0">
                <a:sym typeface="Wingdings" panose="05000000000000000000" pitchFamily="2" charset="2"/>
              </a:rPr>
              <a:t>用户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保存消息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0645" y="1825625"/>
            <a:ext cx="461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持久队列</a:t>
            </a:r>
            <a:r>
              <a:rPr lang="en-US" altLang="zh-CN" sz="2000" dirty="0"/>
              <a:t>TOPIC</a:t>
            </a:r>
            <a:r>
              <a:rPr lang="zh-CN" altLang="en-US" sz="2000" dirty="0"/>
              <a:t>命名：</a:t>
            </a:r>
          </a:p>
          <a:p>
            <a:pPr marL="0" indent="0">
              <a:buNone/>
            </a:pPr>
            <a:r>
              <a:rPr lang="zh-CN" altLang="en-US" sz="2000" dirty="0"/>
              <a:t>系统：</a:t>
            </a:r>
            <a:r>
              <a:rPr lang="en-US" altLang="zh-CN" sz="2000" dirty="0"/>
              <a:t>P/S/</a:t>
            </a:r>
          </a:p>
          <a:p>
            <a:pPr marL="0" indent="0">
              <a:buNone/>
            </a:pPr>
            <a:r>
              <a:rPr lang="zh-CN" altLang="en-US" sz="2000" dirty="0"/>
              <a:t>群组：</a:t>
            </a:r>
            <a:r>
              <a:rPr lang="en-US" altLang="zh-CN" sz="2000" dirty="0"/>
              <a:t>P/G/</a:t>
            </a:r>
          </a:p>
          <a:p>
            <a:pPr marL="0" indent="0">
              <a:buNone/>
            </a:pPr>
            <a:r>
              <a:rPr lang="en-US" altLang="zh-CN" sz="2000" dirty="0"/>
              <a:t>P2P </a:t>
            </a:r>
            <a:r>
              <a:rPr lang="zh-CN" altLang="en-US" sz="2000" dirty="0"/>
              <a:t>： </a:t>
            </a:r>
            <a:r>
              <a:rPr lang="en-US" altLang="zh-CN" sz="2000" dirty="0" smtClean="0"/>
              <a:t>P/P/       </a:t>
            </a:r>
            <a:r>
              <a:rPr lang="en-US" altLang="zh-CN" sz="2000" dirty="0"/>
              <a:t>(</a:t>
            </a:r>
            <a:r>
              <a:rPr lang="zh-CN" altLang="en-US" sz="2000" dirty="0"/>
              <a:t>订阅时</a:t>
            </a:r>
            <a:r>
              <a:rPr lang="en-US" altLang="zh-CN" sz="2000" dirty="0"/>
              <a:t>TOPIC</a:t>
            </a:r>
            <a:r>
              <a:rPr lang="zh-CN" altLang="en-US" sz="2000" dirty="0"/>
              <a:t>名为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P</a:t>
            </a:r>
            <a:r>
              <a:rPr lang="en-US" altLang="zh-CN" sz="2000" dirty="0" smtClean="0"/>
              <a:t>/P/NULL</a:t>
            </a:r>
            <a:r>
              <a:rPr lang="en-US" altLang="zh-CN" sz="2000" dirty="0"/>
              <a:t>, </a:t>
            </a:r>
            <a:r>
              <a:rPr lang="zh-CN" altLang="en-US" sz="2000" dirty="0"/>
              <a:t>发送消息时</a:t>
            </a:r>
            <a:r>
              <a:rPr lang="en-US" altLang="zh-CN" sz="2000" dirty="0"/>
              <a:t>TOPIC</a:t>
            </a:r>
            <a:r>
              <a:rPr lang="zh-CN" altLang="en-US" sz="2000" dirty="0"/>
              <a:t>名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P/P/</a:t>
            </a:r>
            <a:r>
              <a:rPr lang="en-US" altLang="zh-CN" sz="2000" dirty="0" err="1" smtClean="0"/>
              <a:t>ClientId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临时队列</a:t>
            </a:r>
            <a:r>
              <a:rPr lang="en-US" altLang="zh-CN" sz="2000" dirty="0"/>
              <a:t>TOPIC</a:t>
            </a:r>
            <a:r>
              <a:rPr lang="zh-CN" altLang="en-US" sz="2000" dirty="0"/>
              <a:t>命名：</a:t>
            </a:r>
          </a:p>
          <a:p>
            <a:pPr marL="0" indent="0">
              <a:buNone/>
            </a:pPr>
            <a:r>
              <a:rPr lang="zh-CN" altLang="en-US" sz="2000" dirty="0"/>
              <a:t>系统：</a:t>
            </a:r>
            <a:r>
              <a:rPr lang="en-US" altLang="zh-CN" sz="2000" dirty="0"/>
              <a:t>T/S/</a:t>
            </a:r>
          </a:p>
          <a:p>
            <a:pPr marL="0" indent="0">
              <a:buNone/>
            </a:pPr>
            <a:r>
              <a:rPr lang="zh-CN" altLang="en-US" sz="2000" dirty="0"/>
              <a:t>群组：</a:t>
            </a:r>
            <a:r>
              <a:rPr lang="en-US" altLang="zh-CN" sz="2000" dirty="0"/>
              <a:t>T/G/</a:t>
            </a:r>
          </a:p>
          <a:p>
            <a:pPr marL="0" indent="0">
              <a:buNone/>
            </a:pPr>
            <a:r>
              <a:rPr lang="en-US" altLang="zh-CN" sz="2000" dirty="0"/>
              <a:t>P2P </a:t>
            </a:r>
            <a:r>
              <a:rPr lang="zh-CN" altLang="en-US" sz="2000" dirty="0"/>
              <a:t>： </a:t>
            </a:r>
            <a:r>
              <a:rPr lang="en-US" altLang="zh-CN" sz="2000" dirty="0" smtClean="0"/>
              <a:t>T/P/      (</a:t>
            </a:r>
            <a:r>
              <a:rPr lang="zh-CN" altLang="en-US" sz="2000" dirty="0" smtClean="0"/>
              <a:t>订阅时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名为：</a:t>
            </a:r>
            <a:r>
              <a:rPr lang="en-US" altLang="zh-CN" sz="2000" dirty="0" smtClean="0"/>
              <a:t>T/P/NULL, </a:t>
            </a:r>
            <a:r>
              <a:rPr lang="zh-CN" altLang="en-US" sz="2000" dirty="0" smtClean="0"/>
              <a:t>发送消息时</a:t>
            </a:r>
            <a:r>
              <a:rPr lang="en-US" altLang="zh-CN" sz="2000" dirty="0" smtClean="0"/>
              <a:t>TOPIC</a:t>
            </a:r>
            <a:r>
              <a:rPr lang="zh-CN" altLang="en-US" sz="2000" dirty="0" smtClean="0"/>
              <a:t>名为</a:t>
            </a:r>
            <a:r>
              <a:rPr lang="en-US" altLang="zh-CN" sz="2000" dirty="0" smtClean="0"/>
              <a:t>T/P/</a:t>
            </a:r>
            <a:r>
              <a:rPr lang="en-US" altLang="zh-CN" sz="2000" dirty="0" err="1" smtClean="0"/>
              <a:t>ClientId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63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柱形 54"/>
          <p:cNvSpPr/>
          <p:nvPr/>
        </p:nvSpPr>
        <p:spPr>
          <a:xfrm rot="5400000">
            <a:off x="3087136" y="2172564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8" name="TextBox 32"/>
          <p:cNvSpPr txBox="1"/>
          <p:nvPr/>
        </p:nvSpPr>
        <p:spPr>
          <a:xfrm>
            <a:off x="3058849" y="3189409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4211780" y="3703782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6123706" y="895927"/>
            <a:ext cx="1309092" cy="2308458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79"/>
          <p:cNvCxnSpPr>
            <a:stCxn id="26" idx="0"/>
            <a:endCxn id="67" idx="2"/>
          </p:cNvCxnSpPr>
          <p:nvPr/>
        </p:nvCxnSpPr>
        <p:spPr>
          <a:xfrm rot="5400000" flipH="1" flipV="1">
            <a:off x="4162420" y="4960706"/>
            <a:ext cx="888296" cy="551113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79819" y="5680410"/>
            <a:ext cx="902385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51857" y="6109889"/>
            <a:ext cx="584831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01671" y="2336250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1761" y="2734676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4510" y="2117283"/>
            <a:ext cx="1098797" cy="2928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65988" y="5305836"/>
            <a:ext cx="2454519" cy="12612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68181" y="449999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79"/>
          <p:cNvCxnSpPr>
            <a:stCxn id="67" idx="1"/>
            <a:endCxn id="55" idx="4"/>
          </p:cNvCxnSpPr>
          <p:nvPr/>
        </p:nvCxnSpPr>
        <p:spPr>
          <a:xfrm rot="10800000">
            <a:off x="3458615" y="3051189"/>
            <a:ext cx="1009567" cy="159486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479413" y="4022755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3"/>
          </p:cNvCxnSpPr>
          <p:nvPr/>
        </p:nvCxnSpPr>
        <p:spPr>
          <a:xfrm rot="5400000" flipH="1" flipV="1">
            <a:off x="4255251" y="5057839"/>
            <a:ext cx="1941073" cy="163028"/>
          </a:xfrm>
          <a:prstGeom prst="bentConnector4">
            <a:avLst>
              <a:gd name="adj1" fmla="val 46238"/>
              <a:gd name="adj2" fmla="val 240221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479413" y="2876932"/>
            <a:ext cx="1812348" cy="1291884"/>
          </a:xfrm>
          <a:prstGeom prst="bentConnector3">
            <a:avLst>
              <a:gd name="adj1" fmla="val -1261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42" idx="1"/>
            <a:endCxn id="33" idx="3"/>
          </p:cNvCxnSpPr>
          <p:nvPr/>
        </p:nvCxnSpPr>
        <p:spPr>
          <a:xfrm rot="10800000" flipV="1">
            <a:off x="7260326" y="2263710"/>
            <a:ext cx="914185" cy="21479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705928" y="5521984"/>
            <a:ext cx="1440874" cy="8790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Client-2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10277" y="5943167"/>
            <a:ext cx="589650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TextBox 32"/>
          <p:cNvSpPr txBox="1"/>
          <p:nvPr/>
        </p:nvSpPr>
        <p:spPr>
          <a:xfrm>
            <a:off x="307690" y="198640"/>
            <a:ext cx="51188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Connect/Subscribe/</a:t>
            </a:r>
            <a:r>
              <a:rPr lang="en-US" altLang="zh-CN" sz="2400" dirty="0" err="1" smtClean="0"/>
              <a:t>UnSubscribe</a:t>
            </a:r>
            <a:r>
              <a:rPr lang="en-US" altLang="zh-CN" sz="2400" dirty="0" smtClean="0"/>
              <a:t>/Notify</a:t>
            </a:r>
          </a:p>
          <a:p>
            <a:endParaRPr lang="en-US" altLang="zh-CN" sz="2400" dirty="0"/>
          </a:p>
          <a:p>
            <a:r>
              <a:rPr lang="zh-CN" altLang="en-US" sz="1400" dirty="0" smtClean="0"/>
              <a:t>离线消息格式：</a:t>
            </a:r>
            <a:endParaRPr lang="en-US" altLang="zh-CN" sz="1400" dirty="0" smtClean="0"/>
          </a:p>
          <a:p>
            <a:r>
              <a:rPr lang="en-US" altLang="zh-CN" sz="1050" dirty="0" smtClean="0"/>
              <a:t>ID/TOPIC/TAG/BODY</a:t>
            </a:r>
            <a:endParaRPr lang="zh-CN" altLang="en-US" sz="1050" dirty="0"/>
          </a:p>
        </p:txBody>
      </p:sp>
      <p:sp>
        <p:nvSpPr>
          <p:cNvPr id="201" name="矩形 200"/>
          <p:cNvSpPr/>
          <p:nvPr/>
        </p:nvSpPr>
        <p:spPr>
          <a:xfrm>
            <a:off x="5849485" y="4262336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94083" y="4897039"/>
            <a:ext cx="1189214" cy="496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离线消息服务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登录服务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2"/>
          </p:cNvCxnSpPr>
          <p:nvPr/>
        </p:nvCxnSpPr>
        <p:spPr>
          <a:xfrm rot="10800000">
            <a:off x="2588690" y="5393792"/>
            <a:ext cx="1031488" cy="880359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6907659" y="4268686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2"/>
            <a:endCxn id="201" idx="3"/>
          </p:cNvCxnSpPr>
          <p:nvPr/>
        </p:nvCxnSpPr>
        <p:spPr>
          <a:xfrm rot="10800000" flipV="1">
            <a:off x="6677373" y="4408313"/>
            <a:ext cx="230286" cy="84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898558" y="3384058"/>
            <a:ext cx="1243149" cy="51340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990213" y="5000934"/>
            <a:ext cx="1719692" cy="826741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79"/>
          <p:cNvCxnSpPr>
            <a:stCxn id="201" idx="2"/>
            <a:endCxn id="139" idx="1"/>
          </p:cNvCxnSpPr>
          <p:nvPr/>
        </p:nvCxnSpPr>
        <p:spPr>
          <a:xfrm rot="16200000" flipH="1">
            <a:off x="5810368" y="5007519"/>
            <a:ext cx="1552970" cy="646848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745649" y="5043016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846663" y="498895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离线的丢弃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存本地？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6223137" y="4594750"/>
            <a:ext cx="562805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5075009" y="5319168"/>
            <a:ext cx="929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订阅并同步已订阅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20178" y="6109889"/>
            <a:ext cx="457828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87321" y="1563424"/>
            <a:ext cx="664353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SYS-T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62" y="1943406"/>
            <a:ext cx="664353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SYS-P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79"/>
          <p:cNvCxnSpPr>
            <a:stCxn id="80" idx="1"/>
            <a:endCxn id="201" idx="1"/>
          </p:cNvCxnSpPr>
          <p:nvPr/>
        </p:nvCxnSpPr>
        <p:spPr>
          <a:xfrm rot="10800000" flipV="1">
            <a:off x="5849486" y="2085661"/>
            <a:ext cx="737877" cy="2322735"/>
          </a:xfrm>
          <a:prstGeom prst="bentConnector3">
            <a:avLst>
              <a:gd name="adj1" fmla="val 130981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79"/>
          <p:cNvCxnSpPr>
            <a:stCxn id="79" idx="1"/>
            <a:endCxn id="201" idx="1"/>
          </p:cNvCxnSpPr>
          <p:nvPr/>
        </p:nvCxnSpPr>
        <p:spPr>
          <a:xfrm rot="10800000" flipV="1">
            <a:off x="5849485" y="1705679"/>
            <a:ext cx="737836" cy="2702717"/>
          </a:xfrm>
          <a:prstGeom prst="bentConnector3">
            <a:avLst>
              <a:gd name="adj1" fmla="val 130982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79"/>
          <p:cNvCxnSpPr>
            <a:stCxn id="42" idx="1"/>
            <a:endCxn id="80" idx="3"/>
          </p:cNvCxnSpPr>
          <p:nvPr/>
        </p:nvCxnSpPr>
        <p:spPr>
          <a:xfrm rot="10800000">
            <a:off x="7251716" y="2085663"/>
            <a:ext cx="922795" cy="178049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79"/>
          <p:cNvCxnSpPr>
            <a:stCxn id="42" idx="1"/>
            <a:endCxn id="79" idx="3"/>
          </p:cNvCxnSpPr>
          <p:nvPr/>
        </p:nvCxnSpPr>
        <p:spPr>
          <a:xfrm rot="10800000">
            <a:off x="7251674" y="1705681"/>
            <a:ext cx="922836" cy="55803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79"/>
          <p:cNvCxnSpPr>
            <a:stCxn id="42" idx="1"/>
            <a:endCxn id="34" idx="3"/>
          </p:cNvCxnSpPr>
          <p:nvPr/>
        </p:nvCxnSpPr>
        <p:spPr>
          <a:xfrm rot="10800000" flipV="1">
            <a:off x="7261908" y="2263710"/>
            <a:ext cx="912602" cy="61322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641" y="3228135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883559" y="906784"/>
            <a:ext cx="1309092" cy="179884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2828" y="5183817"/>
            <a:ext cx="584831" cy="2315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1524" y="1837493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51614" y="2235919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2335" y="1165553"/>
            <a:ext cx="1100054" cy="707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41998" y="4954861"/>
            <a:ext cx="2550707" cy="10952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91486" y="400428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2"/>
          </p:cNvCxnSpPr>
          <p:nvPr/>
        </p:nvCxnSpPr>
        <p:spPr>
          <a:xfrm rot="16200000" flipV="1">
            <a:off x="4161634" y="4640207"/>
            <a:ext cx="887406" cy="19981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091486" y="2378176"/>
            <a:ext cx="1960128" cy="1772175"/>
          </a:xfrm>
          <a:prstGeom prst="bentConnector3">
            <a:avLst>
              <a:gd name="adj1" fmla="val -116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108" idx="2"/>
            <a:endCxn id="33" idx="1"/>
          </p:cNvCxnSpPr>
          <p:nvPr/>
        </p:nvCxnSpPr>
        <p:spPr>
          <a:xfrm rot="16200000" flipH="1">
            <a:off x="5395531" y="1313756"/>
            <a:ext cx="215128" cy="111685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32"/>
          <p:cNvSpPr txBox="1"/>
          <p:nvPr/>
        </p:nvSpPr>
        <p:spPr>
          <a:xfrm>
            <a:off x="307690" y="19864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Qos-1</a:t>
            </a:r>
            <a:endParaRPr lang="zh-CN" altLang="en-US" sz="2400" dirty="0"/>
          </a:p>
        </p:txBody>
      </p:sp>
      <p:sp>
        <p:nvSpPr>
          <p:cNvPr id="201" name="矩形 200"/>
          <p:cNvSpPr/>
          <p:nvPr/>
        </p:nvSpPr>
        <p:spPr>
          <a:xfrm>
            <a:off x="5461558" y="376357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02112" y="4766287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群组服务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3"/>
          </p:cNvCxnSpPr>
          <p:nvPr/>
        </p:nvCxnSpPr>
        <p:spPr>
          <a:xfrm rot="10800000">
            <a:off x="2795369" y="4904551"/>
            <a:ext cx="805172" cy="587924"/>
          </a:xfrm>
          <a:prstGeom prst="bentConnector3">
            <a:avLst>
              <a:gd name="adj1" fmla="val 6835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4621225" y="3413050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4"/>
            <a:endCxn id="201" idx="1"/>
          </p:cNvCxnSpPr>
          <p:nvPr/>
        </p:nvCxnSpPr>
        <p:spPr>
          <a:xfrm>
            <a:off x="5297179" y="3552677"/>
            <a:ext cx="164379" cy="356963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584521" y="2811411"/>
            <a:ext cx="1243149" cy="66118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814627" y="4238734"/>
            <a:ext cx="1243909" cy="877843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357722" y="4599680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458736" y="4545614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离线的丢弃</a:t>
            </a:r>
            <a:r>
              <a:rPr lang="en-US" altLang="zh-CN" sz="1000" dirty="0"/>
              <a:t>/</a:t>
            </a:r>
            <a:r>
              <a:rPr lang="zh-CN" altLang="en-US" sz="1000" dirty="0"/>
              <a:t>存本地</a:t>
            </a:r>
            <a:r>
              <a:rPr lang="zh-CN" altLang="en-US" sz="1000" dirty="0" smtClean="0"/>
              <a:t>？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5807499" y="4123704"/>
            <a:ext cx="618226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4538883" y="4395431"/>
            <a:ext cx="92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订阅并同步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00541" y="5374408"/>
            <a:ext cx="457828" cy="2361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79"/>
          <p:cNvCxnSpPr>
            <a:stCxn id="108" idx="2"/>
            <a:endCxn id="34" idx="1"/>
          </p:cNvCxnSpPr>
          <p:nvPr/>
        </p:nvCxnSpPr>
        <p:spPr>
          <a:xfrm rot="16200000" flipH="1">
            <a:off x="5191363" y="1517924"/>
            <a:ext cx="613554" cy="110694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4498271" y="5714477"/>
            <a:ext cx="413944" cy="164261"/>
          </a:xfrm>
          <a:prstGeom prst="flowChartDecisi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接箭头连接符 79"/>
          <p:cNvCxnSpPr>
            <a:stCxn id="27" idx="2"/>
            <a:endCxn id="23" idx="0"/>
          </p:cNvCxnSpPr>
          <p:nvPr/>
        </p:nvCxnSpPr>
        <p:spPr>
          <a:xfrm rot="5400000">
            <a:off x="4555707" y="5564939"/>
            <a:ext cx="299075" cy="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2"/>
          <p:cNvSpPr txBox="1"/>
          <p:nvPr/>
        </p:nvSpPr>
        <p:spPr>
          <a:xfrm>
            <a:off x="4838598" y="56806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消息是否连续</a:t>
            </a:r>
            <a:endParaRPr lang="zh-CN" altLang="en-US" sz="1000" dirty="0"/>
          </a:p>
        </p:txBody>
      </p:sp>
      <p:cxnSp>
        <p:nvCxnSpPr>
          <p:cNvPr id="65" name="直接箭头连接符 79"/>
          <p:cNvCxnSpPr>
            <a:stCxn id="23" idx="1"/>
            <a:endCxn id="72" idx="2"/>
          </p:cNvCxnSpPr>
          <p:nvPr/>
        </p:nvCxnSpPr>
        <p:spPr>
          <a:xfrm rot="10800000">
            <a:off x="2352025" y="5367988"/>
            <a:ext cx="2146247" cy="428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905395" y="5091460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消息服务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4" name="TextBox 32"/>
          <p:cNvSpPr txBox="1"/>
          <p:nvPr/>
        </p:nvSpPr>
        <p:spPr>
          <a:xfrm>
            <a:off x="4239644" y="55931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82" name="直接箭头连接符 79"/>
          <p:cNvCxnSpPr>
            <a:stCxn id="215" idx="2"/>
            <a:endCxn id="77" idx="0"/>
          </p:cNvCxnSpPr>
          <p:nvPr/>
        </p:nvCxnSpPr>
        <p:spPr>
          <a:xfrm rot="10800000" flipV="1">
            <a:off x="4505431" y="3552677"/>
            <a:ext cx="115795" cy="451612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1614" y="1503532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7361413" y="3413769"/>
            <a:ext cx="1189214" cy="809572"/>
            <a:chOff x="5834754" y="3398350"/>
            <a:chExt cx="1189214" cy="1184463"/>
          </a:xfrm>
        </p:grpSpPr>
        <p:sp>
          <p:nvSpPr>
            <p:cNvPr id="86" name="矩形 85"/>
            <p:cNvSpPr/>
            <p:nvPr/>
          </p:nvSpPr>
          <p:spPr>
            <a:xfrm>
              <a:off x="5834754" y="3398350"/>
              <a:ext cx="1189214" cy="1184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Broker-G…n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15417" y="3913315"/>
              <a:ext cx="827888" cy="41077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publish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8142629" y="5213202"/>
            <a:ext cx="869120" cy="3224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79"/>
          <p:cNvCxnSpPr>
            <a:stCxn id="92" idx="0"/>
            <a:endCxn id="91" idx="2"/>
          </p:cNvCxnSpPr>
          <p:nvPr/>
        </p:nvCxnSpPr>
        <p:spPr>
          <a:xfrm rot="16200000" flipV="1">
            <a:off x="7683256" y="4319268"/>
            <a:ext cx="1166698" cy="62116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2"/>
          <p:cNvSpPr txBox="1"/>
          <p:nvPr/>
        </p:nvSpPr>
        <p:spPr>
          <a:xfrm>
            <a:off x="8547097" y="4545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发布群组消息</a:t>
            </a:r>
            <a:endParaRPr lang="zh-CN" altLang="en-US" sz="1000" dirty="0"/>
          </a:p>
        </p:txBody>
      </p:sp>
      <p:cxnSp>
        <p:nvCxnSpPr>
          <p:cNvPr id="95" name="直接箭头连接符 79"/>
          <p:cNvCxnSpPr>
            <a:stCxn id="91" idx="0"/>
            <a:endCxn id="85" idx="3"/>
          </p:cNvCxnSpPr>
          <p:nvPr/>
        </p:nvCxnSpPr>
        <p:spPr>
          <a:xfrm rot="16200000" flipV="1">
            <a:off x="6365317" y="2175040"/>
            <a:ext cx="2146559" cy="1034849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621226" y="1472499"/>
            <a:ext cx="646882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publish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79"/>
          <p:cNvCxnSpPr>
            <a:stCxn id="85" idx="1"/>
            <a:endCxn id="108" idx="3"/>
          </p:cNvCxnSpPr>
          <p:nvPr/>
        </p:nvCxnSpPr>
        <p:spPr>
          <a:xfrm rot="10800000">
            <a:off x="5268108" y="1618561"/>
            <a:ext cx="783506" cy="62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79"/>
          <p:cNvCxnSpPr>
            <a:stCxn id="91" idx="3"/>
            <a:endCxn id="92" idx="3"/>
          </p:cNvCxnSpPr>
          <p:nvPr/>
        </p:nvCxnSpPr>
        <p:spPr>
          <a:xfrm>
            <a:off x="8369964" y="3906124"/>
            <a:ext cx="641785" cy="1468284"/>
          </a:xfrm>
          <a:prstGeom prst="bentConnector3">
            <a:avLst>
              <a:gd name="adj1" fmla="val 135619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55244" y="2378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948272" y="431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273708" y="4360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012147" y="3079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⑥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800453" y="4815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⑦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492222" y="5731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⑧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450296" y="1295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④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035110" y="2086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  <p:sp>
        <p:nvSpPr>
          <p:cNvPr id="68" name="圆柱形 67"/>
          <p:cNvSpPr/>
          <p:nvPr/>
        </p:nvSpPr>
        <p:spPr>
          <a:xfrm rot="5400000">
            <a:off x="2745400" y="1011413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cxnSp>
        <p:nvCxnSpPr>
          <p:cNvPr id="69" name="直接箭头连接符 79"/>
          <p:cNvCxnSpPr>
            <a:stCxn id="42" idx="1"/>
            <a:endCxn id="68" idx="0"/>
          </p:cNvCxnSpPr>
          <p:nvPr/>
        </p:nvCxnSpPr>
        <p:spPr>
          <a:xfrm rot="10800000">
            <a:off x="3438285" y="1518560"/>
            <a:ext cx="964050" cy="5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761065" y="14797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柱形 54"/>
          <p:cNvSpPr/>
          <p:nvPr/>
        </p:nvSpPr>
        <p:spPr>
          <a:xfrm rot="5400000">
            <a:off x="2394409" y="1793876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691246" y="3353956"/>
            <a:ext cx="2340606" cy="1281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188842" y="1099434"/>
            <a:ext cx="1836912" cy="199411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34754" y="3398350"/>
            <a:ext cx="1189214" cy="1184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</a:rPr>
              <a:t>Broker-G…n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7670" y="1819346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30271" y="2381320"/>
            <a:ext cx="974312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7193" y="2650442"/>
            <a:ext cx="956868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79"/>
          <p:cNvCxnSpPr>
            <a:stCxn id="90" idx="1"/>
            <a:endCxn id="55" idx="4"/>
          </p:cNvCxnSpPr>
          <p:nvPr/>
        </p:nvCxnSpPr>
        <p:spPr>
          <a:xfrm rot="10800000">
            <a:off x="2765887" y="2672500"/>
            <a:ext cx="174390" cy="122227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82730" y="714628"/>
            <a:ext cx="1671229" cy="13356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79"/>
          <p:cNvCxnSpPr>
            <a:stCxn id="32" idx="3"/>
            <a:endCxn id="118" idx="1"/>
          </p:cNvCxnSpPr>
          <p:nvPr/>
        </p:nvCxnSpPr>
        <p:spPr>
          <a:xfrm flipV="1">
            <a:off x="6177227" y="1385202"/>
            <a:ext cx="1267158" cy="5497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419927" y="4964092"/>
            <a:ext cx="3151069" cy="12612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Client-1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40277" y="3748715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publish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36228" y="5347175"/>
            <a:ext cx="1035748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79"/>
          <p:cNvCxnSpPr>
            <a:stCxn id="94" idx="0"/>
            <a:endCxn id="90" idx="2"/>
          </p:cNvCxnSpPr>
          <p:nvPr/>
        </p:nvCxnSpPr>
        <p:spPr>
          <a:xfrm rot="5400000" flipH="1" flipV="1">
            <a:off x="2700992" y="4693947"/>
            <a:ext cx="1306338" cy="119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3388677" y="5768145"/>
            <a:ext cx="1202607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485240" y="417221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79"/>
          <p:cNvCxnSpPr/>
          <p:nvPr/>
        </p:nvCxnSpPr>
        <p:spPr>
          <a:xfrm rot="16200000" flipV="1">
            <a:off x="3292678" y="5061605"/>
            <a:ext cx="1303811" cy="90797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79"/>
          <p:cNvCxnSpPr>
            <a:stCxn id="104" idx="0"/>
            <a:endCxn id="32" idx="1"/>
          </p:cNvCxnSpPr>
          <p:nvPr/>
        </p:nvCxnSpPr>
        <p:spPr>
          <a:xfrm rot="5400000" flipH="1" flipV="1">
            <a:off x="3484821" y="2349363"/>
            <a:ext cx="2237213" cy="140848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79"/>
          <p:cNvCxnSpPr>
            <a:stCxn id="118" idx="0"/>
            <a:endCxn id="55" idx="2"/>
          </p:cNvCxnSpPr>
          <p:nvPr/>
        </p:nvCxnSpPr>
        <p:spPr>
          <a:xfrm rot="16200000" flipH="1" flipV="1">
            <a:off x="4966906" y="-961879"/>
            <a:ext cx="690403" cy="5092442"/>
          </a:xfrm>
          <a:prstGeom prst="bentConnector3">
            <a:avLst>
              <a:gd name="adj1" fmla="val -33111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7444385" y="1239141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79"/>
          <p:cNvCxnSpPr>
            <a:stCxn id="118" idx="2"/>
            <a:endCxn id="33" idx="3"/>
          </p:cNvCxnSpPr>
          <p:nvPr/>
        </p:nvCxnSpPr>
        <p:spPr>
          <a:xfrm rot="5400000">
            <a:off x="6898601" y="1537245"/>
            <a:ext cx="965710" cy="953746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073616" y="5227783"/>
            <a:ext cx="1829690" cy="8278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252881" y="5597710"/>
            <a:ext cx="1479522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Client-n-sub-pubRec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79"/>
          <p:cNvCxnSpPr>
            <a:stCxn id="33" idx="2"/>
            <a:endCxn id="157" idx="0"/>
          </p:cNvCxnSpPr>
          <p:nvPr/>
        </p:nvCxnSpPr>
        <p:spPr>
          <a:xfrm rot="5400000">
            <a:off x="5841891" y="3188100"/>
            <a:ext cx="1151010" cy="6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79"/>
          <p:cNvCxnSpPr>
            <a:stCxn id="139" idx="1"/>
            <a:endCxn id="158" idx="2"/>
          </p:cNvCxnSpPr>
          <p:nvPr/>
        </p:nvCxnSpPr>
        <p:spPr>
          <a:xfrm rot="10800000">
            <a:off x="6417365" y="4444365"/>
            <a:ext cx="835516" cy="131760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003421" y="3763636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003421" y="415224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79"/>
          <p:cNvCxnSpPr>
            <a:stCxn id="157" idx="3"/>
            <a:endCxn id="139" idx="0"/>
          </p:cNvCxnSpPr>
          <p:nvPr/>
        </p:nvCxnSpPr>
        <p:spPr>
          <a:xfrm>
            <a:off x="6831309" y="3909697"/>
            <a:ext cx="1161333" cy="1688013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79"/>
          <p:cNvCxnSpPr>
            <a:stCxn id="158" idx="1"/>
            <a:endCxn id="64" idx="1"/>
          </p:cNvCxnSpPr>
          <p:nvPr/>
        </p:nvCxnSpPr>
        <p:spPr>
          <a:xfrm rot="10800000">
            <a:off x="5317193" y="2210851"/>
            <a:ext cx="686228" cy="2087453"/>
          </a:xfrm>
          <a:prstGeom prst="bentConnector3">
            <a:avLst>
              <a:gd name="adj1" fmla="val 133313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7978907" y="1612288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79"/>
          <p:cNvCxnSpPr>
            <a:stCxn id="64" idx="3"/>
            <a:endCxn id="172" idx="1"/>
          </p:cNvCxnSpPr>
          <p:nvPr/>
        </p:nvCxnSpPr>
        <p:spPr>
          <a:xfrm flipV="1">
            <a:off x="6186750" y="1758349"/>
            <a:ext cx="1792157" cy="452501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79"/>
          <p:cNvCxnSpPr>
            <a:stCxn id="172" idx="2"/>
            <a:endCxn id="34" idx="3"/>
          </p:cNvCxnSpPr>
          <p:nvPr/>
        </p:nvCxnSpPr>
        <p:spPr>
          <a:xfrm rot="5400000">
            <a:off x="6902614" y="1275857"/>
            <a:ext cx="861685" cy="2118790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4017250" y="3747973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pubComp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79"/>
          <p:cNvCxnSpPr>
            <a:stCxn id="34" idx="1"/>
            <a:endCxn id="182" idx="0"/>
          </p:cNvCxnSpPr>
          <p:nvPr/>
        </p:nvCxnSpPr>
        <p:spPr>
          <a:xfrm rot="10800000" flipV="1">
            <a:off x="4431195" y="2766095"/>
            <a:ext cx="885999" cy="981878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4118816" y="5347506"/>
            <a:ext cx="1319732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Client-1-pubComp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79"/>
          <p:cNvCxnSpPr>
            <a:stCxn id="182" idx="2"/>
            <a:endCxn id="189" idx="0"/>
          </p:cNvCxnSpPr>
          <p:nvPr/>
        </p:nvCxnSpPr>
        <p:spPr>
          <a:xfrm rot="16200000" flipH="1">
            <a:off x="3951233" y="4520056"/>
            <a:ext cx="1307411" cy="347488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32"/>
          <p:cNvSpPr txBox="1"/>
          <p:nvPr/>
        </p:nvSpPr>
        <p:spPr>
          <a:xfrm>
            <a:off x="307690" y="19864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Publish: Qos - 2</a:t>
            </a:r>
            <a:endParaRPr lang="zh-CN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317193" y="2095197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UP-TG…n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58518" y="7236674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①②③④⑤⑥⑦⑧⑨⑩⑪⑫⑬⑭⑮⑯⑰⑱⑲⑳⓪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009933" y="4615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679177" y="29218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587684" y="4562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910595" y="4298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⑩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574482" y="2724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④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505877" y="1452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870987" y="666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⑦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538957" y="2181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⑧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45570" y="3017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⑨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397002" y="490559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⑪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011081" y="32176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⑫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977712" y="180956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⑬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730627" y="27357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⑭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45001" y="29924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⑮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404600" y="464451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38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641" y="3228135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883559" y="906784"/>
            <a:ext cx="1309092" cy="179884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2828" y="5183817"/>
            <a:ext cx="584831" cy="2315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1524" y="1837493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51614" y="2235919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2335" y="1165553"/>
            <a:ext cx="1100054" cy="707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41998" y="4954861"/>
            <a:ext cx="2550707" cy="10952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91486" y="400428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2"/>
          </p:cNvCxnSpPr>
          <p:nvPr/>
        </p:nvCxnSpPr>
        <p:spPr>
          <a:xfrm rot="16200000" flipV="1">
            <a:off x="4161634" y="4640207"/>
            <a:ext cx="887406" cy="19981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091486" y="2378176"/>
            <a:ext cx="1960128" cy="1772175"/>
          </a:xfrm>
          <a:prstGeom prst="bentConnector3">
            <a:avLst>
              <a:gd name="adj1" fmla="val -116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108" idx="2"/>
            <a:endCxn id="33" idx="1"/>
          </p:cNvCxnSpPr>
          <p:nvPr/>
        </p:nvCxnSpPr>
        <p:spPr>
          <a:xfrm rot="16200000" flipH="1">
            <a:off x="5395531" y="1313756"/>
            <a:ext cx="215128" cy="111685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374349" y="5026228"/>
            <a:ext cx="1269434" cy="8790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578698" y="5447411"/>
            <a:ext cx="589650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TextBox 32"/>
          <p:cNvSpPr txBox="1"/>
          <p:nvPr/>
        </p:nvSpPr>
        <p:spPr>
          <a:xfrm>
            <a:off x="307690" y="198640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Group</a:t>
            </a:r>
            <a:endParaRPr lang="zh-CN" altLang="en-US" sz="2400" dirty="0"/>
          </a:p>
        </p:txBody>
      </p:sp>
      <p:sp>
        <p:nvSpPr>
          <p:cNvPr id="201" name="矩形 200"/>
          <p:cNvSpPr/>
          <p:nvPr/>
        </p:nvSpPr>
        <p:spPr>
          <a:xfrm>
            <a:off x="5461558" y="376357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02112" y="4766287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群组服务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3"/>
          </p:cNvCxnSpPr>
          <p:nvPr/>
        </p:nvCxnSpPr>
        <p:spPr>
          <a:xfrm rot="10800000">
            <a:off x="2795369" y="4904551"/>
            <a:ext cx="805172" cy="587924"/>
          </a:xfrm>
          <a:prstGeom prst="bentConnector3">
            <a:avLst>
              <a:gd name="adj1" fmla="val 6835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4621225" y="3413050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4"/>
            <a:endCxn id="201" idx="1"/>
          </p:cNvCxnSpPr>
          <p:nvPr/>
        </p:nvCxnSpPr>
        <p:spPr>
          <a:xfrm>
            <a:off x="5297179" y="3552677"/>
            <a:ext cx="164379" cy="356963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584521" y="2811411"/>
            <a:ext cx="1243149" cy="66118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814627" y="4238734"/>
            <a:ext cx="1243909" cy="877843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79"/>
          <p:cNvCxnSpPr>
            <a:stCxn id="201" idx="2"/>
            <a:endCxn id="139" idx="1"/>
          </p:cNvCxnSpPr>
          <p:nvPr/>
        </p:nvCxnSpPr>
        <p:spPr>
          <a:xfrm rot="16200000" flipH="1">
            <a:off x="5449115" y="4482088"/>
            <a:ext cx="1555971" cy="703196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357722" y="4599680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458736" y="4545614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离线的丢弃</a:t>
            </a:r>
            <a:r>
              <a:rPr lang="en-US" altLang="zh-CN" sz="1000" dirty="0"/>
              <a:t>/</a:t>
            </a:r>
            <a:r>
              <a:rPr lang="zh-CN" altLang="en-US" sz="1000" dirty="0"/>
              <a:t>存本地</a:t>
            </a:r>
            <a:r>
              <a:rPr lang="zh-CN" altLang="en-US" sz="1000" dirty="0" smtClean="0"/>
              <a:t>？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5807499" y="4123704"/>
            <a:ext cx="618226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4538883" y="4395431"/>
            <a:ext cx="92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组订阅并同步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00541" y="5374408"/>
            <a:ext cx="457828" cy="2361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79"/>
          <p:cNvCxnSpPr>
            <a:stCxn id="108" idx="2"/>
            <a:endCxn id="34" idx="1"/>
          </p:cNvCxnSpPr>
          <p:nvPr/>
        </p:nvCxnSpPr>
        <p:spPr>
          <a:xfrm rot="16200000" flipH="1">
            <a:off x="5191363" y="1517924"/>
            <a:ext cx="613554" cy="110694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4498271" y="5714477"/>
            <a:ext cx="413944" cy="164261"/>
          </a:xfrm>
          <a:prstGeom prst="flowChartDecisi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接箭头连接符 79"/>
          <p:cNvCxnSpPr>
            <a:stCxn id="27" idx="2"/>
            <a:endCxn id="23" idx="0"/>
          </p:cNvCxnSpPr>
          <p:nvPr/>
        </p:nvCxnSpPr>
        <p:spPr>
          <a:xfrm rot="5400000">
            <a:off x="4555707" y="5564939"/>
            <a:ext cx="299075" cy="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2"/>
          <p:cNvSpPr txBox="1"/>
          <p:nvPr/>
        </p:nvSpPr>
        <p:spPr>
          <a:xfrm>
            <a:off x="4838598" y="56806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消息是否连续</a:t>
            </a:r>
            <a:endParaRPr lang="zh-CN" altLang="en-US" sz="1000" dirty="0"/>
          </a:p>
        </p:txBody>
      </p:sp>
      <p:cxnSp>
        <p:nvCxnSpPr>
          <p:cNvPr id="65" name="直接箭头连接符 79"/>
          <p:cNvCxnSpPr>
            <a:stCxn id="23" idx="1"/>
            <a:endCxn id="72" idx="2"/>
          </p:cNvCxnSpPr>
          <p:nvPr/>
        </p:nvCxnSpPr>
        <p:spPr>
          <a:xfrm rot="10800000">
            <a:off x="2352025" y="5367988"/>
            <a:ext cx="2146247" cy="428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905395" y="5091460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消息服务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4" name="TextBox 32"/>
          <p:cNvSpPr txBox="1"/>
          <p:nvPr/>
        </p:nvSpPr>
        <p:spPr>
          <a:xfrm>
            <a:off x="4239644" y="55931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82" name="直接箭头连接符 79"/>
          <p:cNvCxnSpPr>
            <a:stCxn id="215" idx="2"/>
            <a:endCxn id="77" idx="0"/>
          </p:cNvCxnSpPr>
          <p:nvPr/>
        </p:nvCxnSpPr>
        <p:spPr>
          <a:xfrm rot="10800000" flipV="1">
            <a:off x="4505431" y="3552677"/>
            <a:ext cx="115795" cy="451612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1614" y="1503532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7361413" y="3413769"/>
            <a:ext cx="1189214" cy="809572"/>
            <a:chOff x="5834754" y="3398350"/>
            <a:chExt cx="1189214" cy="1184463"/>
          </a:xfrm>
        </p:grpSpPr>
        <p:sp>
          <p:nvSpPr>
            <p:cNvPr id="86" name="矩形 85"/>
            <p:cNvSpPr/>
            <p:nvPr/>
          </p:nvSpPr>
          <p:spPr>
            <a:xfrm>
              <a:off x="5834754" y="3398350"/>
              <a:ext cx="1189214" cy="1184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Broker-G…n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15417" y="3913315"/>
              <a:ext cx="827888" cy="41077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publish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8142629" y="5213202"/>
            <a:ext cx="869120" cy="3224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79"/>
          <p:cNvCxnSpPr>
            <a:stCxn id="92" idx="0"/>
            <a:endCxn id="91" idx="2"/>
          </p:cNvCxnSpPr>
          <p:nvPr/>
        </p:nvCxnSpPr>
        <p:spPr>
          <a:xfrm rot="16200000" flipV="1">
            <a:off x="7683256" y="4319268"/>
            <a:ext cx="1166698" cy="62116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2"/>
          <p:cNvSpPr txBox="1"/>
          <p:nvPr/>
        </p:nvSpPr>
        <p:spPr>
          <a:xfrm>
            <a:off x="8547097" y="4545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发布群组消息</a:t>
            </a:r>
            <a:endParaRPr lang="zh-CN" altLang="en-US" sz="1000" dirty="0"/>
          </a:p>
        </p:txBody>
      </p:sp>
      <p:cxnSp>
        <p:nvCxnSpPr>
          <p:cNvPr id="95" name="直接箭头连接符 79"/>
          <p:cNvCxnSpPr>
            <a:stCxn id="91" idx="0"/>
            <a:endCxn id="85" idx="3"/>
          </p:cNvCxnSpPr>
          <p:nvPr/>
        </p:nvCxnSpPr>
        <p:spPr>
          <a:xfrm rot="16200000" flipV="1">
            <a:off x="6365317" y="2175040"/>
            <a:ext cx="2146559" cy="1034849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632832" y="1472499"/>
            <a:ext cx="623669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group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79"/>
          <p:cNvCxnSpPr>
            <a:stCxn id="85" idx="1"/>
            <a:endCxn id="108" idx="3"/>
          </p:cNvCxnSpPr>
          <p:nvPr/>
        </p:nvCxnSpPr>
        <p:spPr>
          <a:xfrm rot="10800000">
            <a:off x="5256502" y="1618561"/>
            <a:ext cx="795113" cy="62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9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339</Words>
  <Application>Microsoft Office PowerPoint</Application>
  <PresentationFormat>宽屏</PresentationFormat>
  <Paragraphs>146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Wingdings</vt:lpstr>
      <vt:lpstr>Office 主题</vt:lpstr>
      <vt:lpstr>模型</vt:lpstr>
      <vt:lpstr>PowerPoint 演示文稿</vt:lpstr>
      <vt:lpstr>PowerPoint 演示文稿</vt:lpstr>
      <vt:lpstr>PowerPoint 演示文稿</vt:lpstr>
      <vt:lpstr>PowerPoint 演示文稿</vt:lpstr>
    </vt:vector>
  </TitlesOfParts>
  <Company>yxqm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humphery</dc:creator>
  <cp:lastModifiedBy>humphery</cp:lastModifiedBy>
  <cp:revision>264</cp:revision>
  <dcterms:created xsi:type="dcterms:W3CDTF">2015-07-21T10:19:18Z</dcterms:created>
  <dcterms:modified xsi:type="dcterms:W3CDTF">2015-08-03T12:53:09Z</dcterms:modified>
</cp:coreProperties>
</file>