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E23C-795A-4AA9-9E08-10607216F84C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B90-1A50-413B-872A-76C1D45A5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11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E23C-795A-4AA9-9E08-10607216F84C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B90-1A50-413B-872A-76C1D45A5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51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E23C-795A-4AA9-9E08-10607216F84C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B90-1A50-413B-872A-76C1D45A5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3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E23C-795A-4AA9-9E08-10607216F84C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B90-1A50-413B-872A-76C1D45A5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83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E23C-795A-4AA9-9E08-10607216F84C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B90-1A50-413B-872A-76C1D45A5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53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E23C-795A-4AA9-9E08-10607216F84C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B90-1A50-413B-872A-76C1D45A5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80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E23C-795A-4AA9-9E08-10607216F84C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B90-1A50-413B-872A-76C1D45A5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39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E23C-795A-4AA9-9E08-10607216F84C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B90-1A50-413B-872A-76C1D45A5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61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E23C-795A-4AA9-9E08-10607216F84C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B90-1A50-413B-872A-76C1D45A5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1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E23C-795A-4AA9-9E08-10607216F84C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B90-1A50-413B-872A-76C1D45A5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80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E23C-795A-4AA9-9E08-10607216F84C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B90-1A50-413B-872A-76C1D45A5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40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E23C-795A-4AA9-9E08-10607216F84C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B7B90-1A50-413B-872A-76C1D45A5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68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39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6352874" y="2744144"/>
            <a:ext cx="1239314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DataObject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340479" y="3357658"/>
            <a:ext cx="2044342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NinoxCatalogObject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472727" y="2559478"/>
            <a:ext cx="1779846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NinoxDataObject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8021778" y="5422215"/>
            <a:ext cx="1143775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Generator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0240703" y="2787161"/>
            <a:ext cx="1368901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JetstreamDB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26" idx="3"/>
            <a:endCxn id="7" idx="1"/>
          </p:cNvCxnSpPr>
          <p:nvPr/>
        </p:nvCxnSpPr>
        <p:spPr>
          <a:xfrm flipV="1">
            <a:off x="2625271" y="2744144"/>
            <a:ext cx="847456" cy="4553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3"/>
            <a:endCxn id="5" idx="1"/>
          </p:cNvCxnSpPr>
          <p:nvPr/>
        </p:nvCxnSpPr>
        <p:spPr>
          <a:xfrm flipV="1">
            <a:off x="5384821" y="2928810"/>
            <a:ext cx="968053" cy="613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3"/>
            <a:endCxn id="5" idx="1"/>
          </p:cNvCxnSpPr>
          <p:nvPr/>
        </p:nvCxnSpPr>
        <p:spPr>
          <a:xfrm>
            <a:off x="5252573" y="2744144"/>
            <a:ext cx="1100301" cy="1846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824457" y="3014845"/>
            <a:ext cx="1800814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NinoxConnection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6" idx="3"/>
            <a:endCxn id="6" idx="1"/>
          </p:cNvCxnSpPr>
          <p:nvPr/>
        </p:nvCxnSpPr>
        <p:spPr>
          <a:xfrm>
            <a:off x="2625271" y="3199511"/>
            <a:ext cx="715208" cy="3428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94" idx="2"/>
            <a:endCxn id="9" idx="0"/>
          </p:cNvCxnSpPr>
          <p:nvPr/>
        </p:nvCxnSpPr>
        <p:spPr>
          <a:xfrm flipH="1">
            <a:off x="8593666" y="4091299"/>
            <a:ext cx="1" cy="13309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04" idx="3"/>
            <a:endCxn id="10" idx="1"/>
          </p:cNvCxnSpPr>
          <p:nvPr/>
        </p:nvCxnSpPr>
        <p:spPr>
          <a:xfrm>
            <a:off x="9801761" y="2971827"/>
            <a:ext cx="43894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6487462" y="4356637"/>
            <a:ext cx="970137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/>
              <a:t>JobBasis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6720004" y="5086642"/>
            <a:ext cx="502061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Job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1" idx="0"/>
            <a:endCxn id="5" idx="2"/>
          </p:cNvCxnSpPr>
          <p:nvPr/>
        </p:nvCxnSpPr>
        <p:spPr>
          <a:xfrm flipV="1">
            <a:off x="6972531" y="3113476"/>
            <a:ext cx="0" cy="1243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62" idx="0"/>
            <a:endCxn id="61" idx="2"/>
          </p:cNvCxnSpPr>
          <p:nvPr/>
        </p:nvCxnSpPr>
        <p:spPr>
          <a:xfrm flipV="1">
            <a:off x="6971035" y="4725969"/>
            <a:ext cx="1496" cy="3606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/>
          <p:cNvSpPr txBox="1"/>
          <p:nvPr/>
        </p:nvSpPr>
        <p:spPr>
          <a:xfrm>
            <a:off x="7689573" y="3721967"/>
            <a:ext cx="1808187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RepositoryObject</a:t>
            </a:r>
            <a:endParaRPr lang="de-DE" dirty="0"/>
          </a:p>
        </p:txBody>
      </p:sp>
      <p:cxnSp>
        <p:nvCxnSpPr>
          <p:cNvPr id="99" name="Gerade Verbindung mit Pfeil 98"/>
          <p:cNvCxnSpPr>
            <a:stCxn id="5" idx="3"/>
            <a:endCxn id="104" idx="1"/>
          </p:cNvCxnSpPr>
          <p:nvPr/>
        </p:nvCxnSpPr>
        <p:spPr>
          <a:xfrm>
            <a:off x="7592188" y="2928810"/>
            <a:ext cx="489615" cy="430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8081803" y="2787161"/>
            <a:ext cx="1719958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JetstreamObject</a:t>
            </a:r>
            <a:endParaRPr lang="de-DE" dirty="0"/>
          </a:p>
        </p:txBody>
      </p:sp>
      <p:cxnSp>
        <p:nvCxnSpPr>
          <p:cNvPr id="151" name="Gerade Verbindung mit Pfeil 150"/>
          <p:cNvCxnSpPr>
            <a:stCxn id="5" idx="2"/>
            <a:endCxn id="94" idx="0"/>
          </p:cNvCxnSpPr>
          <p:nvPr/>
        </p:nvCxnSpPr>
        <p:spPr>
          <a:xfrm>
            <a:off x="6972531" y="3113476"/>
            <a:ext cx="1621136" cy="60849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1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>Airbus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HAARDT, Hardy (SOPRA STERIA GROUP SA)</dc:creator>
  <cp:lastModifiedBy>HAARDT, Hardy (SOPRA STERIA GROUP SA)</cp:lastModifiedBy>
  <cp:revision>5</cp:revision>
  <dcterms:created xsi:type="dcterms:W3CDTF">2018-11-19T18:38:39Z</dcterms:created>
  <dcterms:modified xsi:type="dcterms:W3CDTF">2018-11-19T19:14:51Z</dcterms:modified>
</cp:coreProperties>
</file>