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276" r:id="rId3"/>
    <p:sldId id="275" r:id="rId4"/>
    <p:sldId id="268" r:id="rId5"/>
    <p:sldId id="271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706" autoAdjust="0"/>
  </p:normalViewPr>
  <p:slideViewPr>
    <p:cSldViewPr snapToGrid="0">
      <p:cViewPr varScale="1">
        <p:scale>
          <a:sx n="68" d="100"/>
          <a:sy n="68" d="100"/>
        </p:scale>
        <p:origin x="24" y="38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1/23/2021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1/23/2021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1/23/2021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1/23/2021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1/23/2021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1/23/2021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1/23/2021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1/23/2021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1/23/2021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Class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String vs Primitives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355597-3AAA-4153-A3CD-38282D374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10" r="2568" b="5778"/>
          <a:stretch/>
        </p:blipFill>
        <p:spPr>
          <a:xfrm>
            <a:off x="0" y="0"/>
            <a:ext cx="124603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29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D75DC5-1D0A-4F0F-B5BB-EB0F3BA255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21" r="2063" b="4274"/>
          <a:stretch/>
        </p:blipFill>
        <p:spPr>
          <a:xfrm>
            <a:off x="0" y="0"/>
            <a:ext cx="125217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92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812E5E-7899-41CE-BCEF-B7FB44719F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54" r="2625" b="4005"/>
          <a:stretch/>
        </p:blipFill>
        <p:spPr>
          <a:xfrm>
            <a:off x="0" y="0"/>
            <a:ext cx="122943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98746A-3737-4589-8E7D-1D8874BE33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25" r="3467" b="6032"/>
          <a:stretch/>
        </p:blipFill>
        <p:spPr>
          <a:xfrm>
            <a:off x="0" y="0"/>
            <a:ext cx="123665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61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4C2C6B-BCA6-4E35-A1DE-D4DE0F8960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00" r="4126" b="6648"/>
          <a:stretch/>
        </p:blipFill>
        <p:spPr>
          <a:xfrm>
            <a:off x="0" y="0"/>
            <a:ext cx="12365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96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112</TotalTime>
  <Words>6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Diamond Grid 16x9</vt:lpstr>
      <vt:lpstr>String Class II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Humphrey Qiupeng Sui</dc:creator>
  <cp:lastModifiedBy>Humphrey Qiupeng Sui</cp:lastModifiedBy>
  <cp:revision>6</cp:revision>
  <dcterms:created xsi:type="dcterms:W3CDTF">2021-01-23T04:38:41Z</dcterms:created>
  <dcterms:modified xsi:type="dcterms:W3CDTF">2021-01-23T06:30:45Z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