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 varScale="1">
        <p:scale>
          <a:sx n="53" d="100"/>
          <a:sy n="53" d="100"/>
        </p:scale>
        <p:origin x="96" y="25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1D984-C80F-48E8-A80E-938C04188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82E99-1E44-4B51-A3B0-FFD49BE59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4101F-4509-490E-A67E-B918AE51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EF03-F2AA-4F29-A0E6-84A76AEC664A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5D5A6-5846-4488-B1E9-870499CD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C4C45-46A3-4859-9D40-A16ACE8A8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16D3B-DDCD-453C-A1AD-8C1F91252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0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83661-4525-44A2-9BF4-AEC5446F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BBC48D-40C6-43FB-A6F1-50D974CEE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BF606-FBF8-4281-BC7F-F13E82E2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EF03-F2AA-4F29-A0E6-84A76AEC664A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78762-8814-434C-88F8-1038B4202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CD1C2-2041-49B1-804E-B48C3B80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16D3B-DDCD-453C-A1AD-8C1F91252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8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A8C08E-74F7-4A76-A7BC-AA0944F66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46181-7A8B-4912-85D8-1201BE8B1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54B8C-3F86-4BE2-A5A5-D69D9B944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EF03-F2AA-4F29-A0E6-84A76AEC664A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51D2E-5750-4576-9F7C-DB7E629AF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8A7E8-4A50-48F5-B912-DE07FEB1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16D3B-DDCD-453C-A1AD-8C1F91252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1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914A-429C-4B23-8B31-B3891A34D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9B6EA-77E1-4E17-AE9E-94E248093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E9192-A8CA-4387-9E6D-BE64E4BE7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EF03-F2AA-4F29-A0E6-84A76AEC664A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B8C-39E4-4EFB-87F4-AE4A5721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0EA3F-68F9-45C6-AB96-16216BE72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16D3B-DDCD-453C-A1AD-8C1F91252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5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A43A8-F622-4FB3-8133-E33DBFFA9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5772B-5D22-4DAF-82B7-AEE0F495C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9B6FD-8E00-4A2A-84B2-BC22C0B69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EF03-F2AA-4F29-A0E6-84A76AEC664A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2CA00-6EFF-46BA-B228-33B23B762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5A5D0-E256-4AF0-8BD6-442A3313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16D3B-DDCD-453C-A1AD-8C1F91252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0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19FA-5953-428D-A767-A00D2328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23F96-F5F0-4A04-82D2-3C7B927FA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49B66-0B5E-4B11-9225-ECB249DC8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0FB3E-19BE-402B-B899-8903477AE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EF03-F2AA-4F29-A0E6-84A76AEC664A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B685A-DD40-489E-9B98-5C833B3D3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9883A-1868-43B9-BFF0-81158E3F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16D3B-DDCD-453C-A1AD-8C1F91252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6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77FA5-B105-4DBA-A6BD-8002C096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917A7-9FBC-49E5-9B13-946E6B627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4C575-FCEE-4261-856A-8776EC765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4016A4-2D1B-498D-80E2-AC3E8C80B2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EF380-4A9E-4AB4-BAD3-C8AADC83C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F58479-4268-4851-A95E-68FED4BC6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EF03-F2AA-4F29-A0E6-84A76AEC664A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0B3572-6063-4CB7-9EE6-2ABC3D8B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E649FF-A2A3-428A-958E-CBFDF6BB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16D3B-DDCD-453C-A1AD-8C1F91252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9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6742-4CBB-4EBF-B99A-F85A37FD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28E286-7524-49A8-A600-27F39C32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EF03-F2AA-4F29-A0E6-84A76AEC664A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8A7D7-6C24-4AE6-B9AE-CF46228B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7BDDD-A126-4DAB-B7F2-24C8AFB78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16D3B-DDCD-453C-A1AD-8C1F91252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9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76EB53-FD2D-4385-BD00-7B7AA98DE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EF03-F2AA-4F29-A0E6-84A76AEC664A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A37F80-1590-465D-9AC0-BA11ED020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864BA-90CA-42A9-82DC-32AA52F32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16D3B-DDCD-453C-A1AD-8C1F91252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90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18D7-F6EF-4F0F-9DEF-CFD8A8A5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24394-11DA-413D-B79E-641CF6DA8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5E404-FF78-4617-811B-B492E02BA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AE9B0-D8FA-4E48-95D8-AE83DA2B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EF03-F2AA-4F29-A0E6-84A76AEC664A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75663-A64B-4413-BE2C-53E687F4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93398-E224-4312-9165-17DAF95F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16D3B-DDCD-453C-A1AD-8C1F91252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77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E85DB-A71E-4D8B-930E-00F7C48A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E90372-FD55-4B92-9611-18467CF12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AB0DB-7C04-4DCA-8A4D-E2F73401C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056ED-A7D6-434C-B340-022BDB5BE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EF03-F2AA-4F29-A0E6-84A76AEC664A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8662B-ECC1-4BAC-8FEC-E67AF762B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01951-747F-4B96-9819-A5DF825E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16D3B-DDCD-453C-A1AD-8C1F91252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0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64D8BC-D7CA-43BD-858C-511639C3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FD267-93AE-4285-86FC-4AA701C3A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8B4D9-112A-4F31-865B-65604DC04D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BEF03-F2AA-4F29-A0E6-84A76AEC664A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2F9A5-B82E-4074-AFDE-8AE6DF344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29C4E-4F56-49C2-8A0B-5E4BC2F84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16D3B-DDCD-453C-A1AD-8C1F91252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1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A79F1-F139-4C7B-AE72-759360D4C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percu"/>
              </a:rPr>
              <a:t>Introduction to Classes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ED16B-7FBC-404E-9AE8-B8BBBC4418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Codecademy</a:t>
            </a:r>
            <a:r>
              <a:rPr lang="en-US" altLang="zh-CN" dirty="0"/>
              <a:t>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58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25D076-A278-4493-AA52-FC2F89A6C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9429"/>
            <a:ext cx="12192000" cy="367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11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D14450-14E1-4C5B-A3F6-4A68E0571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7854"/>
            <a:ext cx="12192000" cy="474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57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1E8845-9171-4761-980B-B6F2B0475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268"/>
            <a:ext cx="12192000" cy="638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22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8DB24D-0285-4691-AA60-6EA771215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1985"/>
            <a:ext cx="12192000" cy="601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25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396314-D708-4244-8A3B-4528F9034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51" y="0"/>
            <a:ext cx="107474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2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8A8F32-5156-4026-9A2A-B1380E484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8" y="0"/>
            <a:ext cx="12009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25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45257C-1BCE-4C15-93C3-58C9B6F6C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6" y="0"/>
            <a:ext cx="120348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24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CD9688-98E9-4342-BD3A-01ED1CBC0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3526"/>
            <a:ext cx="12192000" cy="301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81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64A000-7C0B-4445-A4AB-92AF1F293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8323"/>
            <a:ext cx="12192000" cy="426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7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26DCA7-1FF5-4D25-B632-51E615355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952"/>
            <a:ext cx="12192000" cy="495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7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5F9C2E6-74A7-49E0-9DEB-77F48F56C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949" y="0"/>
            <a:ext cx="86601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2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52B33B-B981-4690-B72B-DC6595C20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6027"/>
            <a:ext cx="12192000" cy="274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88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308EA2-9CA4-4CD7-9CC9-144D8FE9A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6686"/>
            <a:ext cx="12192000" cy="390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61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B931DE-9498-4F55-BA77-BB04BD2A2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5899"/>
            <a:ext cx="12192000" cy="582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18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36E48F-8841-469C-9A99-DC0E8CBCF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7296"/>
            <a:ext cx="12192000" cy="324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16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15E88B-1691-4D9A-A904-72E712B7E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3881"/>
            <a:ext cx="12192000" cy="395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54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47C6B3-FC63-44FE-941B-BB383491B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6285"/>
            <a:ext cx="12192000" cy="300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79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939F00-1130-4677-97AB-A08B33FC0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148"/>
            <a:ext cx="12192000" cy="626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09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89F7FC-16AA-4F53-BD25-ED2939C2F3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64"/>
          <a:stretch/>
        </p:blipFill>
        <p:spPr>
          <a:xfrm>
            <a:off x="0" y="762270"/>
            <a:ext cx="12192000" cy="533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864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1D0013-F948-42BA-B938-8F3F45858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3366"/>
            <a:ext cx="12192000" cy="435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684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D99506-6D4C-43C8-89FA-00038C5EB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9503"/>
            <a:ext cx="12192000" cy="373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16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DC78FF-40C7-4C41-BD0F-D20C7E56D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514" y="0"/>
            <a:ext cx="92269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465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FF8C0C-4B14-413F-8744-7AAD7F3B3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4470"/>
            <a:ext cx="12192000" cy="39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75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91830D-212F-4C05-A24C-2C4C7F561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518" y="0"/>
            <a:ext cx="9980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552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2D3A13-543A-4E22-9846-C4A4DAECE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5545"/>
            <a:ext cx="12192000" cy="544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185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0212AC-116E-482C-8B1F-984BF1E1C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5308"/>
            <a:ext cx="12192000" cy="506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8359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B9ED44-A432-41DA-BE8D-34A92EC15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41" y="0"/>
            <a:ext cx="101257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51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78F860-A2FC-446E-A04B-CF7E37AB8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933" y="0"/>
            <a:ext cx="81861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16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C42FD1-0956-4B4B-B596-A45676441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057" y="0"/>
            <a:ext cx="92738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37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8CD648-B45E-4166-9E7B-DB07F6421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1990725"/>
            <a:ext cx="96678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93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A85D63-CB5D-46B8-8909-BD5EE5DAFD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432"/>
          <a:stretch/>
        </p:blipFill>
        <p:spPr>
          <a:xfrm>
            <a:off x="0" y="1141778"/>
            <a:ext cx="12192000" cy="457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64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6CF29E-9DC5-4707-BCC5-224B431F1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3719"/>
            <a:ext cx="12192000" cy="623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06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860FF9-E034-46FC-9CAC-AE29BF7B0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5659"/>
            <a:ext cx="12192000" cy="258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67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</Words>
  <Application>Microsoft Office PowerPoint</Application>
  <PresentationFormat>Widescreen</PresentationFormat>
  <Paragraphs>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Apercu</vt:lpstr>
      <vt:lpstr>Arial</vt:lpstr>
      <vt:lpstr>Calibri</vt:lpstr>
      <vt:lpstr>Calibri Light</vt:lpstr>
      <vt:lpstr>Office Theme</vt:lpstr>
      <vt:lpstr>Introduction to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Classes</dc:title>
  <dc:creator>Humphrey Qiupeng Sui</dc:creator>
  <cp:lastModifiedBy>Humphrey Qiupeng Sui</cp:lastModifiedBy>
  <cp:revision>3</cp:revision>
  <dcterms:created xsi:type="dcterms:W3CDTF">2021-02-27T04:44:29Z</dcterms:created>
  <dcterms:modified xsi:type="dcterms:W3CDTF">2021-02-27T05:08:52Z</dcterms:modified>
</cp:coreProperties>
</file>