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8BDD-C0EC-4742-9614-402274E8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6F6AC-28FC-4035-8FEA-937910CC1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880C-C06A-4005-AD0F-AD33EA8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DD83-F2B5-4D85-80B4-40E36BD7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2B55-2E72-4F69-ADF7-FDC056D4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3ADE-A827-4C91-B19D-70E1DDC9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5012C-D1B5-4448-92C9-8B224B9E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5817-3781-43B2-9726-3979525B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91C6-AF10-4D00-8712-64188B77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6067-7423-4B77-9053-D50E272E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9E0E8-605D-4A90-81C2-67EF34EB6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55F1-9F3A-4EEF-A85D-35422BED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77A7-FDEC-4500-B04D-D798FD34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F2C-784F-4C69-B305-1BAF98D4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8BEF-B4FC-4B5E-A8E4-63ED8BAD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5A2F-4E4E-4CDA-88DC-460AD37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6418-3D75-4E5F-85AE-CA115A9A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CB14-CCEF-4330-B960-A5AEB101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BF8D-B13C-4BF8-A86B-B34EE4D7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38E2-EEB9-428B-870C-B8539F02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724B-0506-411D-A197-28A5574C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AF6-4F00-4129-8428-895BE5B5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9FF8-B364-47B9-8298-22D667EF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EE24-6878-4971-A78C-A9FFEFE8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BA15-D893-40AA-8205-BABEB01E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F73-DFD3-4352-BCC6-DC1DEEE1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1AF5-A792-412C-9153-75938726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C0435-E820-4066-A6C4-915582C1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699F3-79AB-4A2E-A3CC-096999F1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9C46-3DFD-45CE-9380-15C8214D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5EC6-30F3-4A39-B30C-680B0DDD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B514-897B-4DD3-A4EA-B9B3F595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D090-C98D-41C1-A777-9B6DA20B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6C6BB-B8C1-4358-BA25-8104C605D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CA71-D0DB-4DF7-99E6-0EE79E290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CC899-83A0-46A3-8EC4-33BD8E08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B44DC-DE51-4BBB-9644-51A7BBCD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6885B-7B27-4EEE-B31A-D3CA58E4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24541-4C14-457F-94A2-FEE15141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61E9-AA44-4474-9EF6-3A8362A4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432BD-1F26-46D4-85CB-9907A0D2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15660-FC4E-4573-AAF0-CFDCD908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E13A3-0FAC-4370-94F4-B8137699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8CAD4-D93F-4848-8CCE-FFA63F3C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4C423-318A-438F-AFC3-039B97E5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5A41A-DA4F-46CE-B2F1-C6319ED9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F2CB-40CA-47C3-BF05-AB2EE116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9005-C777-44CC-9E82-2E82AE11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9D17-56E2-4A0A-9D49-8120BCFF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07186-4EBA-41DE-A001-A3A1E4A7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1118-C92B-4FA2-A8D2-B64140B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D2334-ACAC-485D-9D79-663D21E9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79A7-3D76-425E-AC66-FD74EEF0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623-034E-4FF1-AADB-66F92EC6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E28F-AB78-4758-B5BD-92965E93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B3BD-50DB-4D3D-AEEC-DFAEBD2F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4866-AD5D-46E4-A54B-368A9F7F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765E2-44BB-44BF-A675-B782E493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B2C47-D0C8-4617-A5AD-D80B9396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44F7-5159-4278-9CA6-8CB9ACE1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1432-2B8E-4F4A-A1B1-74EF5B56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CE68-415F-4BF8-9BBB-15ECC4955E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72DBD-86D8-4960-9A50-E5B093087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8541-9E7B-4F83-B47D-E6DB58D2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9747-4197-4CE9-94DE-6745BD68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AF51-2B04-4772-A0EF-C5466160F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841F3-2DD5-4B8E-9C15-EC9310982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Codecademy</a:t>
            </a:r>
            <a:r>
              <a:rPr lang="en-US" altLang="zh-CN" dirty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4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C69D3-9F07-4148-A9C0-307B680E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636"/>
            <a:ext cx="12192000" cy="38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20516-F913-4BA9-BA4C-F29C0867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20"/>
            <a:ext cx="12192000" cy="22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BC3CC-8B23-44E5-A79D-1C82C446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776"/>
            <a:ext cx="12192000" cy="41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45BE9-1EA2-4072-B5F9-7F49D328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3" y="0"/>
            <a:ext cx="10905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3DC32-C296-494B-B8EF-40C28353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919"/>
            <a:ext cx="12192000" cy="37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5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22D13-F49C-46B9-819F-67D9E28D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17"/>
            <a:ext cx="12192000" cy="64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6E5BD-58B2-4A8C-BD11-A0D4A6DA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737"/>
            <a:ext cx="12192000" cy="43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0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EFD35-490F-46CA-8E7C-DB0996E4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3" y="0"/>
            <a:ext cx="10557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9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911B2-7A12-4DF7-B09E-D94E38C5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471"/>
            <a:ext cx="12192000" cy="23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5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5A692-9AAB-4569-9C82-E37BC1C0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523"/>
            <a:ext cx="12192000" cy="45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5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98F332-7453-4BE9-848E-794D8ADB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207"/>
            <a:ext cx="12192000" cy="26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24BA-C37F-4D39-97D1-EA1CCD5B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8" y="0"/>
            <a:ext cx="11805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2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E97F4-30FA-42AB-915E-20D2F878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31"/>
            <a:ext cx="12192000" cy="64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1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59A95-8B58-4BE1-A134-65B60053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4" y="0"/>
            <a:ext cx="10852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30DB9-FCF9-4399-AFF5-042A9398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88" y="0"/>
            <a:ext cx="930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A2AB7-C50F-45A6-ADA6-F717D8F9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152"/>
            <a:ext cx="12192000" cy="33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0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5F436-976A-4E40-9CB1-8BA42322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105"/>
            <a:ext cx="12192000" cy="56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7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0D9F3-BD32-4B10-904F-BA948236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137"/>
            <a:ext cx="12192000" cy="55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9C115-67CE-4875-B5C5-DCB4E0E9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593"/>
            <a:ext cx="12192000" cy="57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26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8F324-5D28-49C8-BB20-53EEFD36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075"/>
            <a:ext cx="12192000" cy="49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7CC91-CF15-4236-931F-8D093E60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647"/>
            <a:ext cx="12192000" cy="37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9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CC5AD-D5D1-4886-902F-324010B9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95" y="0"/>
            <a:ext cx="9899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2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3E790-697E-4345-8C5E-50FF3F2F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83"/>
            <a:ext cx="12192000" cy="67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55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48B4A-E6C5-4BF9-A743-F65A4DD1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941"/>
            <a:ext cx="12192000" cy="26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80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2C579-3AC2-4381-8EFF-181C933E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3337"/>
            <a:ext cx="112395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48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F8D2F6-5E4C-4A24-AE8A-AC1EEF1C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28" y="0"/>
            <a:ext cx="943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8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7BEFF-1EB5-4936-8421-F9E7AAC5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8" y="0"/>
            <a:ext cx="9171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5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6661F-742C-44EA-ADCA-23146AB4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00"/>
          <a:stretch/>
        </p:blipFill>
        <p:spPr>
          <a:xfrm>
            <a:off x="94235" y="822960"/>
            <a:ext cx="12003529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4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A8B54-6509-46F6-9F8C-00795FA8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685"/>
            <a:ext cx="12192000" cy="36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387C2-368E-445D-B9AC-EECBC9103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285875"/>
            <a:ext cx="115633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C4BA9-D5F0-4B4F-8DAD-ADA3B920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656"/>
            <a:ext cx="12192000" cy="33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4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A6615-0A4B-4F74-AA34-5344B93D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36"/>
            <a:ext cx="12192000" cy="46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0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01A7A-757F-4CF0-9245-865467DE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665"/>
            <a:ext cx="12192000" cy="37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Humphrey Qiupeng Sui</dc:creator>
  <cp:lastModifiedBy>Humphrey Qiupeng Sui</cp:lastModifiedBy>
  <cp:revision>2</cp:revision>
  <dcterms:created xsi:type="dcterms:W3CDTF">2021-02-27T05:10:14Z</dcterms:created>
  <dcterms:modified xsi:type="dcterms:W3CDTF">2021-02-27T05:26:49Z</dcterms:modified>
</cp:coreProperties>
</file>