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image" Target="../media/image14.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M</a:t>
            </a:r>
            <a:r>
              <a:rPr dirty="0" sz="2400" lang="en-US"/>
              <a:t>.</a:t>
            </a:r>
            <a:r>
              <a:rPr dirty="0" sz="2400" lang="en-US"/>
              <a:t> </a:t>
            </a:r>
            <a:r>
              <a:rPr dirty="0" sz="2400" lang="en-US"/>
              <a:t>H</a:t>
            </a:r>
            <a:r>
              <a:rPr dirty="0" sz="2400" lang="en-US"/>
              <a:t>u</a:t>
            </a:r>
            <a:r>
              <a:rPr dirty="0" sz="2400" lang="en-US"/>
              <a:t>m</a:t>
            </a:r>
            <a:r>
              <a:rPr dirty="0" sz="2400" lang="en-US"/>
              <a:t>s</a:t>
            </a:r>
            <a:r>
              <a:rPr dirty="0" sz="2400" lang="en-US"/>
              <a:t>h</a:t>
            </a:r>
            <a:r>
              <a:rPr dirty="0" sz="2400" lang="en-US"/>
              <a:t>i</a:t>
            </a:r>
            <a:r>
              <a:rPr dirty="0" sz="2400" lang="en-US"/>
              <a:t>r</a:t>
            </a:r>
            <a:r>
              <a:rPr dirty="0" sz="2400" lang="en-US"/>
              <a:t>unisa</a:t>
            </a:r>
            <a:endParaRPr altLang="en-US" lang="zh-CN"/>
          </a:p>
          <a:p>
            <a:r>
              <a:rPr dirty="0" sz="2400" lang="en-US"/>
              <a:t>REGISTER NO AND NMID:</a:t>
            </a:r>
            <a:r>
              <a:rPr dirty="0" sz="2400" lang="en-US"/>
              <a:t>2</a:t>
            </a:r>
            <a:r>
              <a:rPr dirty="0" sz="2400" lang="en-US"/>
              <a:t>4</a:t>
            </a:r>
            <a:r>
              <a:rPr dirty="0" sz="2400" lang="en-US"/>
              <a:t>1</a:t>
            </a:r>
            <a:r>
              <a:rPr dirty="0" sz="2400" lang="en-US"/>
              <a:t>3</a:t>
            </a:r>
            <a:r>
              <a:rPr dirty="0" sz="2400" lang="en-US"/>
              <a:t>4</a:t>
            </a:r>
            <a:r>
              <a:rPr dirty="0" sz="2400" lang="en-US"/>
              <a:t>1</a:t>
            </a:r>
            <a:r>
              <a:rPr dirty="0" sz="2400" lang="en-US"/>
              <a:t>1</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1</a:t>
            </a:r>
            <a:r>
              <a:rPr dirty="0" sz="2400" lang="en-US"/>
              <a:t>6</a:t>
            </a:r>
            <a:r>
              <a:rPr dirty="0" sz="2400" lang="en-US"/>
              <a:t> </a:t>
            </a:r>
            <a:r>
              <a:rPr dirty="0" sz="2400" lang="en-US"/>
              <a:t>a</a:t>
            </a:r>
            <a:r>
              <a:rPr dirty="0" sz="2400" lang="en-US"/>
              <a:t>n</a:t>
            </a:r>
            <a:r>
              <a:rPr dirty="0" sz="2400" lang="en-US"/>
              <a:t>d</a:t>
            </a:r>
            <a:r>
              <a:rPr dirty="0" sz="2400" lang="en-US"/>
              <a:t> </a:t>
            </a:r>
            <a:r>
              <a:rPr dirty="0" sz="2400" lang="en-US"/>
              <a:t>a</a:t>
            </a:r>
            <a:r>
              <a:rPr dirty="0" sz="2400" lang="en-US"/>
              <a:t>s</a:t>
            </a:r>
            <a:r>
              <a:rPr dirty="0" sz="2400" lang="en-US"/>
              <a:t>a</a:t>
            </a:r>
            <a:r>
              <a:rPr dirty="0" sz="2400" lang="en-US"/>
              <a:t>n</a:t>
            </a:r>
            <a:r>
              <a:rPr dirty="0" sz="2400" lang="en-US"/>
              <a:t>m</a:t>
            </a:r>
            <a:r>
              <a:rPr dirty="0" sz="2400" lang="en-US"/>
              <a:t> </a:t>
            </a:r>
            <a:r>
              <a:rPr dirty="0" sz="2400" lang="en-US"/>
              <a:t>4</a:t>
            </a:r>
            <a:r>
              <a:rPr dirty="0" sz="2400" lang="en-US"/>
              <a:t>1</a:t>
            </a:r>
            <a:r>
              <a:rPr dirty="0" sz="2400" lang="en-US"/>
              <a:t>1</a:t>
            </a:r>
            <a:r>
              <a:rPr dirty="0" sz="2400" lang="en-US"/>
              <a:t>2</a:t>
            </a:r>
            <a:r>
              <a:rPr dirty="0" sz="2400" lang="en-US"/>
              <a:t>4</a:t>
            </a:r>
            <a:r>
              <a:rPr dirty="0" sz="2400" lang="en-US"/>
              <a:t>1</a:t>
            </a:r>
            <a:r>
              <a:rPr dirty="0" sz="2400" lang="en-US"/>
              <a:t>3</a:t>
            </a:r>
            <a:r>
              <a:rPr dirty="0" sz="2400" lang="en-US"/>
              <a:t>4</a:t>
            </a:r>
            <a:r>
              <a:rPr dirty="0" sz="2400" lang="en-US"/>
              <a:t>1</a:t>
            </a:r>
            <a:r>
              <a:rPr dirty="0" sz="2400" lang="en-US"/>
              <a:t>1</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1</a:t>
            </a:r>
            <a:r>
              <a:rPr dirty="0" sz="2400" lang="en-US"/>
              <a:t>6</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ence</a:t>
            </a:r>
            <a:endParaRPr altLang="en-US" lang="zh-CN"/>
          </a:p>
          <a:p>
            <a:r>
              <a:rPr dirty="0" sz="2400" lang="en-US"/>
              <a:t>COLLEGE:</a:t>
            </a:r>
            <a:r>
              <a:rPr dirty="0" sz="2400" lang="en-US"/>
              <a:t>V</a:t>
            </a:r>
            <a:r>
              <a:rPr dirty="0" sz="2400" lang="en-US"/>
              <a:t>i</a:t>
            </a:r>
            <a:r>
              <a:rPr dirty="0" sz="2400" lang="en-US"/>
              <a:t>v</a:t>
            </a:r>
            <a:r>
              <a:rPr dirty="0" sz="2400" lang="en-US"/>
              <a:t>e</a:t>
            </a:r>
            <a:r>
              <a:rPr dirty="0" sz="2400" lang="en-US"/>
              <a:t>k</a:t>
            </a:r>
            <a:r>
              <a:rPr dirty="0" sz="2400" lang="en-US"/>
              <a:t>a</a:t>
            </a:r>
            <a:r>
              <a:rPr dirty="0" sz="2400" lang="en-US"/>
              <a:t>n</a:t>
            </a:r>
            <a:r>
              <a:rPr dirty="0" sz="2400" lang="en-US"/>
              <a:t>a</a:t>
            </a:r>
            <a:r>
              <a:rPr dirty="0" sz="2400" lang="en-US"/>
              <a:t>n</a:t>
            </a:r>
            <a:r>
              <a:rPr dirty="0" sz="2400" lang="en-US"/>
              <a:t>d</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 </a:t>
            </a:r>
            <a:r>
              <a:rPr dirty="0" sz="2400" lang="en-US"/>
              <a:t>a</a:t>
            </a:r>
            <a:r>
              <a:rPr dirty="0" sz="2400" lang="en-US"/>
              <a:t>n</a:t>
            </a:r>
            <a:r>
              <a:rPr dirty="0" sz="2400" lang="en-US"/>
              <a:t>d</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a:t>
            </a:r>
            <a:r>
              <a:rPr dirty="0" sz="2400" lang="en-US"/>
              <a:t>t</a:t>
            </a:r>
            <a:r>
              <a:rPr dirty="0" sz="2400" lang="en-US"/>
              <a: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TextBox 8"/>
          <p:cNvSpPr txBox="1"/>
          <p:nvPr/>
        </p:nvSpPr>
        <p:spPr>
          <a:xfrm>
            <a:off x="2743200" y="3429000"/>
            <a:ext cx="594721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0" name=""/>
          <p:cNvSpPr txBox="1"/>
          <p:nvPr/>
        </p:nvSpPr>
        <p:spPr>
          <a:xfrm>
            <a:off x="2480189" y="1525903"/>
            <a:ext cx="6473232" cy="4244339"/>
          </a:xfrm>
          <a:prstGeom prst="rect"/>
        </p:spPr>
        <p:txBody>
          <a:bodyPr rtlCol="0" wrap="square">
            <a:spAutoFit/>
          </a:bodyPr>
          <a:p>
            <a:r>
              <a:rPr b="0" sz="3600" lang="en-IN">
                <a:solidFill>
                  <a:srgbClr val="000000"/>
                </a:solidFill>
              </a:rPr>
              <a:t>The Student Digital Portfolio was successfully designed and implemented with sections for profile, skills, projects, and contact details.</a:t>
            </a:r>
            <a:endParaRPr b="0" sz="2800" lang="en-IN">
              <a:solidFill>
                <a:srgbClr val="000000"/>
              </a:solidFill>
            </a:endParaRPr>
          </a:p>
          <a:p>
            <a:endParaRPr b="0" sz="2800" lang="en-IN">
              <a:solidFill>
                <a:srgbClr val="000000"/>
              </a:solidFill>
            </a:endParaRPr>
          </a:p>
          <a:p>
            <a:r>
              <a:rPr b="0" sz="3600" lang="en-US">
                <a:solidFill>
                  <a:srgbClr val="000000"/>
                </a:solidFill>
              </a:rPr>
              <a:t>B</a:t>
            </a:r>
            <a:r>
              <a:rPr b="0" sz="3600" lang="en-US">
                <a:solidFill>
                  <a:srgbClr val="000000"/>
                </a:solidFill>
              </a:rPr>
              <a:t>e</a:t>
            </a:r>
            <a:r>
              <a:rPr b="0" sz="3600" lang="en-US">
                <a:solidFill>
                  <a:srgbClr val="000000"/>
                </a:solidFill>
              </a:rPr>
              <a:t>f</a:t>
            </a:r>
            <a:r>
              <a:rPr b="0" sz="3600" lang="en-US">
                <a:solidFill>
                  <a:srgbClr val="000000"/>
                </a:solidFill>
              </a:rPr>
              <a:t>o</a:t>
            </a:r>
            <a:r>
              <a:rPr b="0" sz="3600" lang="en-US">
                <a:solidFill>
                  <a:srgbClr val="000000"/>
                </a:solidFill>
              </a:rPr>
              <a:t>r</a:t>
            </a:r>
            <a:r>
              <a:rPr b="0" sz="3600" lang="en-US">
                <a:solidFill>
                  <a:srgbClr val="000000"/>
                </a:solidFill>
              </a:rPr>
              <a:t>e</a:t>
            </a:r>
            <a:r>
              <a:rPr b="0" sz="3600" lang="en-US">
                <a:solidFill>
                  <a:srgbClr val="000000"/>
                </a:solidFill>
              </a:rPr>
              <a:t>(</a:t>
            </a:r>
            <a:r>
              <a:rPr b="0" sz="3600" lang="en-US">
                <a:solidFill>
                  <a:srgbClr val="000000"/>
                </a:solidFill>
              </a:rPr>
              <a:t>B</a:t>
            </a:r>
            <a:r>
              <a:rPr b="0" sz="3600" lang="en-US">
                <a:solidFill>
                  <a:srgbClr val="000000"/>
                </a:solidFill>
              </a:rPr>
              <a:t>e</a:t>
            </a:r>
            <a:r>
              <a:rPr b="0" sz="3600" lang="en-US">
                <a:solidFill>
                  <a:srgbClr val="000000"/>
                </a:solidFill>
              </a:rPr>
              <a:t>f</a:t>
            </a:r>
            <a:r>
              <a:rPr b="0" sz="3600" lang="en-US">
                <a:solidFill>
                  <a:srgbClr val="000000"/>
                </a:solidFill>
              </a:rPr>
              <a:t>o</a:t>
            </a:r>
            <a:r>
              <a:rPr b="0" sz="3600" lang="en-US">
                <a:solidFill>
                  <a:srgbClr val="000000"/>
                </a:solidFill>
              </a:rPr>
              <a:t>r</a:t>
            </a:r>
            <a:r>
              <a:rPr b="0" sz="3600" lang="en-US">
                <a:solidFill>
                  <a:srgbClr val="000000"/>
                </a:solidFill>
              </a:rPr>
              <a:t>e</a:t>
            </a:r>
            <a:r>
              <a:rPr b="0" sz="3600" lang="en-US">
                <a:solidFill>
                  <a:srgbClr val="000000"/>
                </a:solidFill>
              </a:rPr>
              <a:t> </a:t>
            </a:r>
            <a:r>
              <a:rPr b="0" sz="3600" lang="en-US">
                <a:solidFill>
                  <a:srgbClr val="000000"/>
                </a:solidFill>
              </a:rPr>
              <a:t>b</a:t>
            </a:r>
            <a:r>
              <a:rPr b="0" sz="3600" lang="en-US">
                <a:solidFill>
                  <a:srgbClr val="000000"/>
                </a:solidFill>
              </a:rPr>
              <a:t>u</a:t>
            </a:r>
            <a:r>
              <a:rPr b="0" sz="3600" lang="en-US">
                <a:solidFill>
                  <a:srgbClr val="000000"/>
                </a:solidFill>
              </a:rPr>
              <a:t>i</a:t>
            </a:r>
            <a:r>
              <a:rPr b="0" sz="3600" lang="en-US">
                <a:solidFill>
                  <a:srgbClr val="000000"/>
                </a:solidFill>
              </a:rPr>
              <a:t>l</a:t>
            </a:r>
            <a:r>
              <a:rPr b="0" sz="3600" lang="en-US">
                <a:solidFill>
                  <a:srgbClr val="000000"/>
                </a:solidFill>
              </a:rPr>
              <a:t>ding</a:t>
            </a:r>
            <a:r>
              <a:rPr b="0" sz="3600" lang="en-US">
                <a:solidFill>
                  <a:srgbClr val="000000"/>
                </a:solidFill>
              </a:rPr>
              <a:t> </a:t>
            </a:r>
            <a:r>
              <a:rPr b="0" sz="3600" lang="en-US">
                <a:solidFill>
                  <a:srgbClr val="000000"/>
                </a:solidFill>
              </a:rPr>
              <a:t>t</a:t>
            </a:r>
            <a:r>
              <a:rPr b="0" sz="3600" lang="en-US">
                <a:solidFill>
                  <a:srgbClr val="000000"/>
                </a:solidFill>
              </a:rPr>
              <a:t>h</a:t>
            </a:r>
            <a:r>
              <a:rPr b="0" sz="3600" lang="en-US">
                <a:solidFill>
                  <a:srgbClr val="000000"/>
                </a:solidFill>
              </a:rPr>
              <a:t>e</a:t>
            </a:r>
            <a:r>
              <a:rPr b="0" sz="3600" lang="en-US">
                <a:solidFill>
                  <a:srgbClr val="000000"/>
                </a:solidFill>
              </a:rPr>
              <a:t> </a:t>
            </a:r>
            <a:r>
              <a:rPr b="0" sz="3600" lang="en-US">
                <a:solidFill>
                  <a:srgbClr val="000000"/>
                </a:solidFill>
              </a:rPr>
              <a:t>h</a:t>
            </a:r>
            <a:r>
              <a:rPr b="0" sz="3600" lang="en-US">
                <a:solidFill>
                  <a:srgbClr val="000000"/>
                </a:solidFill>
              </a:rPr>
              <a:t>t</a:t>
            </a:r>
            <a:r>
              <a:rPr b="0" sz="3600" lang="en-US">
                <a:solidFill>
                  <a:srgbClr val="000000"/>
                </a:solidFill>
              </a:rPr>
              <a:t>m</a:t>
            </a:r>
            <a:r>
              <a:rPr b="0" sz="3600" lang="en-US">
                <a:solidFill>
                  <a:srgbClr val="000000"/>
                </a:solidFill>
              </a:rPr>
              <a:t>l</a:t>
            </a:r>
            <a:r>
              <a:rPr b="0" sz="3600" lang="en-US">
                <a:solidFill>
                  <a:srgbClr val="000000"/>
                </a:solidFill>
              </a:rPr>
              <a:t>,</a:t>
            </a:r>
            <a:r>
              <a:rPr b="0" sz="3600" lang="en-US">
                <a:solidFill>
                  <a:srgbClr val="000000"/>
                </a:solidFill>
              </a:rPr>
              <a:t> </a:t>
            </a:r>
            <a:r>
              <a:rPr b="0" sz="3600" lang="en-US">
                <a:solidFill>
                  <a:srgbClr val="000000"/>
                </a:solidFill>
              </a:rPr>
              <a:t>c</a:t>
            </a:r>
            <a:r>
              <a:rPr b="0" sz="3600" lang="en-US">
                <a:solidFill>
                  <a:srgbClr val="000000"/>
                </a:solidFill>
              </a:rPr>
              <a:t>s</a:t>
            </a:r>
            <a:r>
              <a:rPr b="0" sz="3600" lang="en-US">
                <a:solidFill>
                  <a:srgbClr val="000000"/>
                </a:solidFill>
              </a:rPr>
              <a:t>s</a:t>
            </a:r>
            <a:r>
              <a:rPr b="0" sz="3600" lang="en-US">
                <a:solidFill>
                  <a:srgbClr val="000000"/>
                </a:solidFill>
              </a:rPr>
              <a:t>,</a:t>
            </a:r>
            <a:r>
              <a:rPr b="0" sz="3600" lang="en-US">
                <a:solidFill>
                  <a:srgbClr val="000000"/>
                </a:solidFill>
              </a:rPr>
              <a:t> </a:t>
            </a:r>
            <a:r>
              <a:rPr b="0" sz="3600" lang="en-US">
                <a:solidFill>
                  <a:srgbClr val="000000"/>
                </a:solidFill>
              </a:rPr>
              <a:t>j</a:t>
            </a:r>
            <a:r>
              <a:rPr b="0" sz="3600" lang="en-US">
                <a:solidFill>
                  <a:srgbClr val="000000"/>
                </a:solidFill>
              </a:rPr>
              <a:t>a</a:t>
            </a:r>
            <a:r>
              <a:rPr b="0" sz="3600" lang="en-US">
                <a:solidFill>
                  <a:srgbClr val="000000"/>
                </a:solidFill>
              </a:rPr>
              <a:t>v</a:t>
            </a:r>
            <a:r>
              <a:rPr b="0" sz="3600" lang="en-US">
                <a:solidFill>
                  <a:srgbClr val="000000"/>
                </a:solidFill>
              </a:rPr>
              <a:t>a</a:t>
            </a:r>
            <a:r>
              <a:rPr b="0" sz="3600" lang="en-US">
                <a:solidFill>
                  <a:srgbClr val="000000"/>
                </a:solidFill>
              </a:rPr>
              <a:t> </a:t>
            </a:r>
            <a:r>
              <a:rPr b="0" sz="3600" lang="en-US">
                <a:solidFill>
                  <a:srgbClr val="000000"/>
                </a:solidFill>
              </a:rPr>
              <a:t>s</a:t>
            </a:r>
            <a:r>
              <a:rPr b="0" sz="3600" lang="en-US">
                <a:solidFill>
                  <a:srgbClr val="000000"/>
                </a:solidFill>
              </a:rPr>
              <a:t>c</a:t>
            </a:r>
            <a:r>
              <a:rPr b="0" sz="3600" lang="en-US">
                <a:solidFill>
                  <a:srgbClr val="000000"/>
                </a:solidFill>
              </a:rPr>
              <a:t>r</a:t>
            </a:r>
            <a:r>
              <a:rPr b="0" sz="3600" lang="en-US">
                <a:solidFill>
                  <a:srgbClr val="000000"/>
                </a:solidFill>
              </a:rPr>
              <a:t>i</a:t>
            </a:r>
            <a:r>
              <a:rPr b="0" sz="3600" lang="en-US">
                <a:solidFill>
                  <a:srgbClr val="000000"/>
                </a:solidFill>
              </a:rPr>
              <a:t>p</a:t>
            </a:r>
            <a:r>
              <a:rPr b="0" sz="3600" lang="en-US">
                <a:solidFill>
                  <a:srgbClr val="000000"/>
                </a:solidFill>
              </a:rPr>
              <a:t>t</a:t>
            </a:r>
            <a:r>
              <a:rPr b="0" sz="3600" lang="en-US">
                <a:solidFill>
                  <a:srgbClr val="000000"/>
                </a:solidFill>
              </a:rPr>
              <a:t>)</a:t>
            </a:r>
            <a:r>
              <a:rPr b="0" sz="3600" lang="en-US">
                <a:solidFill>
                  <a:srgbClr val="000000"/>
                </a:solidFill>
              </a:rPr>
              <a:t> </a:t>
            </a:r>
            <a:endParaRPr b="0" sz="2800" lang="en-IN">
              <a:solidFill>
                <a:srgbClr val="000000"/>
              </a:solidFill>
            </a:endParaRPr>
          </a:p>
        </p:txBody>
      </p:sp>
      <p:pic>
        <p:nvPicPr>
          <p:cNvPr id="2097157" name=""/>
          <p:cNvPicPr>
            <a:picLocks/>
          </p:cNvPicPr>
          <p:nvPr/>
        </p:nvPicPr>
        <p:blipFill>
          <a:blip xmlns:r="http://schemas.openxmlformats.org/officeDocument/2006/relationships" r:embed="rId2"/>
          <a:stretch>
            <a:fillRect/>
          </a:stretch>
        </p:blipFill>
        <p:spPr>
          <a:xfrm rot="0">
            <a:off x="8690411" y="0"/>
            <a:ext cx="2994948"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1" name=""/>
          <p:cNvSpPr>
            <a:spLocks noGrp="1"/>
          </p:cNvSpPr>
          <p:nvPr>
            <p:ph type="title"/>
          </p:nvPr>
        </p:nvSpPr>
        <p:spPr/>
        <p:txBody>
          <a:bodyPr/>
          <a:p>
            <a:r>
              <a:rPr lang="en-US"/>
              <a:t>R</a:t>
            </a:r>
            <a:r>
              <a:rPr lang="en-US"/>
              <a:t>e</a:t>
            </a:r>
            <a:r>
              <a:rPr lang="en-US"/>
              <a:t>s</a:t>
            </a:r>
            <a:r>
              <a:rPr lang="en-US"/>
              <a:t>u</a:t>
            </a:r>
            <a:r>
              <a:rPr lang="en-US"/>
              <a:t>lts</a:t>
            </a:r>
            <a:r>
              <a:rPr lang="en-US"/>
              <a:t> </a:t>
            </a:r>
            <a:r>
              <a:rPr lang="en-US"/>
              <a:t>a</a:t>
            </a:r>
            <a:r>
              <a:rPr lang="en-US"/>
              <a:t>n</a:t>
            </a:r>
            <a:r>
              <a:rPr lang="en-US"/>
              <a:t>d</a:t>
            </a:r>
            <a:r>
              <a:rPr lang="en-US"/>
              <a:t> </a:t>
            </a:r>
            <a:r>
              <a:rPr lang="en-US"/>
              <a:t>s</a:t>
            </a:r>
            <a:r>
              <a:rPr lang="en-US"/>
              <a:t>c</a:t>
            </a:r>
            <a:r>
              <a:rPr lang="en-US"/>
              <a:t>r</a:t>
            </a:r>
            <a:r>
              <a:rPr lang="en-US"/>
              <a:t>e</a:t>
            </a:r>
            <a:r>
              <a:rPr lang="en-US"/>
              <a:t>e</a:t>
            </a:r>
            <a:r>
              <a:rPr lang="en-US"/>
              <a:t>n</a:t>
            </a:r>
            <a:r>
              <a:rPr lang="en-US"/>
              <a:t>s</a:t>
            </a:r>
            <a:r>
              <a:rPr lang="en-US"/>
              <a:t>h</a:t>
            </a:r>
            <a:r>
              <a:rPr lang="en-US"/>
              <a:t>o</a:t>
            </a:r>
            <a:r>
              <a:rPr lang="en-US"/>
              <a:t>t</a:t>
            </a:r>
            <a:r>
              <a:rPr lang="en-US"/>
              <a:t>s</a:t>
            </a:r>
            <a:endParaRPr lang="en-IN"/>
          </a:p>
        </p:txBody>
      </p:sp>
      <p:sp>
        <p:nvSpPr>
          <p:cNvPr id="1048602" name=""/>
          <p:cNvSpPr txBox="1"/>
          <p:nvPr/>
        </p:nvSpPr>
        <p:spPr>
          <a:xfrm>
            <a:off x="1968287" y="1405363"/>
            <a:ext cx="3766802" cy="1348740"/>
          </a:xfrm>
          <a:prstGeom prst="rect"/>
        </p:spPr>
        <p:txBody>
          <a:bodyPr rtlCol="0" wrap="square">
            <a:spAutoFit/>
          </a:bodyPr>
          <a:p>
            <a:r>
              <a:rPr sz="2800" lang="en-US">
                <a:solidFill>
                  <a:srgbClr val="000000"/>
                </a:solidFill>
              </a:rPr>
              <a:t>A</a:t>
            </a:r>
            <a:r>
              <a:rPr sz="2800" lang="en-US">
                <a:solidFill>
                  <a:srgbClr val="000000"/>
                </a:solidFill>
              </a:rPr>
              <a:t>f</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A</a:t>
            </a:r>
            <a:r>
              <a:rPr sz="2800" lang="en-US">
                <a:solidFill>
                  <a:srgbClr val="000000"/>
                </a:solidFill>
              </a:rPr>
              <a:t>f</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e</a:t>
            </a:r>
            <a:r>
              <a:rPr sz="2800" lang="en-US">
                <a:solidFill>
                  <a:srgbClr val="000000"/>
                </a:solidFill>
              </a:rPr>
              <a:t>m</a:t>
            </a:r>
            <a:r>
              <a:rPr sz="2800" lang="en-US">
                <a:solidFill>
                  <a:srgbClr val="000000"/>
                </a:solidFill>
              </a:rPr>
              <a:t>e</a:t>
            </a:r>
            <a:r>
              <a:rPr sz="2800" lang="en-US">
                <a:solidFill>
                  <a:srgbClr val="000000"/>
                </a:solidFill>
              </a:rPr>
              <a:t>n</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h</a:t>
            </a:r>
            <a:r>
              <a:rPr sz="2800" lang="en-US">
                <a:solidFill>
                  <a:srgbClr val="000000"/>
                </a:solidFill>
              </a:rPr>
              <a:t>t</a:t>
            </a:r>
            <a:r>
              <a:rPr sz="2800" lang="en-US">
                <a:solidFill>
                  <a:srgbClr val="000000"/>
                </a:solidFill>
              </a:rPr>
              <a:t>m</a:t>
            </a:r>
            <a:r>
              <a:rPr sz="2800" lang="en-US">
                <a:solidFill>
                  <a:srgbClr val="000000"/>
                </a:solidFill>
              </a:rPr>
              <a:t>l</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s</a:t>
            </a:r>
            <a:r>
              <a:rPr sz="2800" lang="en-US">
                <a:solidFill>
                  <a:srgbClr val="000000"/>
                </a:solidFill>
              </a:rPr>
              <a:t>s</a:t>
            </a:r>
            <a:r>
              <a:rPr sz="2800" lang="en-US">
                <a:solidFill>
                  <a:srgbClr val="000000"/>
                </a:solidFill>
              </a:rPr>
              <a:t>,</a:t>
            </a:r>
            <a:r>
              <a:rPr sz="2800" lang="en-US">
                <a:solidFill>
                  <a:srgbClr val="000000"/>
                </a:solidFill>
              </a:rPr>
              <a:t> </a:t>
            </a:r>
            <a:r>
              <a:rPr sz="2800" lang="en-US">
                <a:solidFill>
                  <a:srgbClr val="000000"/>
                </a:solidFill>
              </a:rPr>
              <a:t>j</a:t>
            </a:r>
            <a:r>
              <a:rPr sz="2800" lang="en-US">
                <a:solidFill>
                  <a:srgbClr val="000000"/>
                </a:solidFill>
              </a:rPr>
              <a:t>a</a:t>
            </a:r>
            <a:r>
              <a:rPr sz="2800" lang="en-US">
                <a:solidFill>
                  <a:srgbClr val="000000"/>
                </a:solidFill>
              </a:rPr>
              <a:t>v</a:t>
            </a:r>
            <a:r>
              <a:rPr sz="2800" lang="en-US">
                <a:solidFill>
                  <a:srgbClr val="000000"/>
                </a:solidFill>
              </a:rPr>
              <a:t>a</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r</a:t>
            </a:r>
            <a:r>
              <a:rPr sz="2800" lang="en-US">
                <a:solidFill>
                  <a:srgbClr val="000000"/>
                </a:solidFill>
              </a:rPr>
              <a:t>ipt</a:t>
            </a:r>
            <a:r>
              <a:rPr sz="2800" lang="en-US">
                <a:solidFill>
                  <a:srgbClr val="000000"/>
                </a:solidFill>
              </a:rPr>
              <a:t>)</a:t>
            </a:r>
            <a:r>
              <a:rPr sz="2800" lang="en-US">
                <a:solidFill>
                  <a:srgbClr val="000000"/>
                </a:solidFill>
              </a:rPr>
              <a:t> </a:t>
            </a:r>
            <a:endParaRPr sz="2800" lang="en-IN">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8905014" y="0"/>
            <a:ext cx="2994948" cy="6987910"/>
          </a:xfrm>
          <a:prstGeom prst="rect"/>
        </p:spPr>
      </p:pic>
      <p:pic>
        <p:nvPicPr>
          <p:cNvPr id="2097154" name=""/>
          <p:cNvPicPr>
            <a:picLocks/>
          </p:cNvPicPr>
          <p:nvPr/>
        </p:nvPicPr>
        <p:blipFill>
          <a:blip xmlns:r="http://schemas.openxmlformats.org/officeDocument/2006/relationships" r:embed="rId2"/>
          <a:stretch>
            <a:fillRect/>
          </a:stretch>
        </p:blipFill>
        <p:spPr>
          <a:xfrm rot="42799">
            <a:off x="5565224" y="2772596"/>
            <a:ext cx="2994948" cy="3879606"/>
          </a:xfrm>
          <a:prstGeom prst="rect"/>
        </p:spPr>
      </p:pic>
      <p:pic>
        <p:nvPicPr>
          <p:cNvPr id="2097155" name="object 6"/>
          <p:cNvPicPr>
            <a:picLocks/>
          </p:cNvPicPr>
          <p:nvPr/>
        </p:nvPicPr>
        <p:blipFill>
          <a:blip xmlns:r="http://schemas.openxmlformats.org/officeDocument/2006/relationships" r:embed="rId3" cstate="print"/>
          <a:stretch>
            <a:fillRect/>
          </a:stretch>
        </p:blipFill>
        <p:spPr>
          <a:xfrm>
            <a:off x="66675" y="3381373"/>
            <a:ext cx="2466975" cy="341947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00" name=""/>
          <p:cNvSpPr txBox="1"/>
          <p:nvPr/>
        </p:nvSpPr>
        <p:spPr>
          <a:xfrm>
            <a:off x="1431058" y="1287780"/>
            <a:ext cx="7484329" cy="4282440"/>
          </a:xfrm>
          <a:prstGeom prst="rect"/>
        </p:spPr>
        <p:txBody>
          <a:bodyPr rtlCol="0" wrap="square">
            <a:spAutoFit/>
          </a:bodyPr>
          <a:p>
            <a:r>
              <a:rPr sz="2800" lang="en-IN">
                <a:solidFill>
                  <a:srgbClr val="000000"/>
                </a:solidFill>
              </a:rPr>
              <a:t>A student digital portfolio is an effective way to present academic achievements, skills, and creativity in an organized manner. It helps students reflect on their learning journey and showcase their strengths. By combining design and technology, the portfolio becomes a professional platform for career and educational opportunities. Overall, it serves as a bridge between learning experiences and future goals.</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
          <p:cNvSpPr>
            <a:spLocks noGrp="1"/>
          </p:cNvSpPr>
          <p:nvPr>
            <p:ph type="title"/>
          </p:nvPr>
        </p:nvSpPr>
        <p:spPr/>
        <p:txBody>
          <a:bodyPr/>
          <a:p>
            <a:r>
              <a:rPr lang="en-US"/>
              <a:t>C</a:t>
            </a:r>
            <a:r>
              <a:rPr lang="en-US"/>
              <a:t>o</a:t>
            </a:r>
            <a:r>
              <a:rPr lang="en-US"/>
              <a:t>n</a:t>
            </a:r>
            <a:r>
              <a:rPr lang="en-US"/>
              <a:t>c</a:t>
            </a:r>
            <a:r>
              <a:rPr lang="en-US"/>
              <a:t>l</a:t>
            </a:r>
            <a:r>
              <a:rPr lang="en-US"/>
              <a:t>u</a:t>
            </a:r>
            <a:r>
              <a:rPr lang="en-US"/>
              <a:t>sion</a:t>
            </a:r>
            <a:endParaRPr lang="en-IN"/>
          </a:p>
        </p:txBody>
      </p:sp>
      <p:sp>
        <p:nvSpPr>
          <p:cNvPr id="1048710" name=""/>
          <p:cNvSpPr txBox="1"/>
          <p:nvPr/>
        </p:nvSpPr>
        <p:spPr>
          <a:xfrm>
            <a:off x="1060712" y="1457952"/>
            <a:ext cx="5523814" cy="1348739"/>
          </a:xfrm>
          <a:prstGeom prst="rect"/>
        </p:spPr>
        <p:txBody>
          <a:bodyPr rtlCol="0" wrap="square">
            <a:spAutoFit/>
          </a:bodyPr>
          <a:p>
            <a:r>
              <a:rPr sz="2800" lang="en-IN">
                <a:solidFill>
                  <a:srgbClr val="000000"/>
                </a:solidFill>
              </a:rPr>
              <a:t>https://github.com/humshirunisacs24-boop/Humshirunisa-cs-ah.git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3251586" y="144144"/>
            <a:ext cx="14708456"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0" name="object 17"/>
          <p:cNvSpPr txBox="1">
            <a:spLocks noGrp="1"/>
          </p:cNvSpPr>
          <p:nvPr>
            <p:ph type="title"/>
          </p:nvPr>
        </p:nvSpPr>
        <p:spPr>
          <a:xfrm flipH="1">
            <a:off x="747482" y="1144904"/>
            <a:ext cx="10820260" cy="3750310"/>
          </a:xfrm>
          <a:prstGeom prst="rect"/>
          <a:noFill/>
          <a:ln>
            <a:solidFill>
              <a:srgbClr val="02A5E3"/>
            </a:solidFill>
            <a:prstDash val="solid"/>
          </a:ln>
        </p:spPr>
        <p:txBody>
          <a:bodyPr anchor="b" bIns="0" lIns="0" rIns="0" rtlCol="0" tIns="16510" vert="horz" wrap="square">
            <a:spAutoFit/>
          </a:bodyPr>
          <a:p>
            <a:pPr algn="ctr" marL="12700">
              <a:lnSpc>
                <a:spcPct val="100000"/>
              </a:lnSpc>
              <a:spcBef>
                <a:spcPts val="130"/>
              </a:spcBef>
            </a:pPr>
            <a:r>
              <a:rPr dirty="0" sz="4250" spc="5">
                <a:solidFill>
                  <a:srgbClr val="000000"/>
                </a:solidFill>
              </a:rPr>
              <a:t>PROJECT</a:t>
            </a:r>
            <a:r>
              <a:rPr dirty="0" sz="4250" spc="-85">
                <a:solidFill>
                  <a:srgbClr val="000000"/>
                </a:solidFill>
              </a:rPr>
              <a:t> </a:t>
            </a:r>
            <a:r>
              <a:rPr dirty="0" sz="4250" spc="25">
                <a:solidFill>
                  <a:srgbClr val="000000"/>
                </a:solidFill>
              </a:rPr>
              <a:t>TITLE</a:t>
            </a:r>
            <a:br>
              <a:rPr dirty="0" sz="4250" lang="en-US" spc="25">
                <a:solidFill>
                  <a:srgbClr val="000000"/>
                </a:solidFill>
              </a:rPr>
            </a:br>
            <a:br>
              <a:rPr dirty="0" sz="4250" lang="en-US" spc="25">
                <a:solidFill>
                  <a:srgbClr val="000000"/>
                </a:solidFill>
              </a:rPr>
            </a:br>
            <a:br>
              <a:rPr dirty="0" sz="4250" lang="en-US" spc="25">
                <a:solidFill>
                  <a:srgbClr val="000000"/>
                </a:solidFill>
              </a:rPr>
            </a:br>
            <a:r>
              <a:rPr dirty="0" sz="4250" lang="en-US" spc="25">
                <a:solidFill>
                  <a:srgbClr val="000000"/>
                </a:solidFill>
              </a:rPr>
              <a:t>S</a:t>
            </a:r>
            <a:r>
              <a:rPr dirty="0" sz="4250" lang="en-US" spc="25">
                <a:solidFill>
                  <a:srgbClr val="000000"/>
                </a:solidFill>
              </a:rPr>
              <a:t>t</a:t>
            </a:r>
            <a:r>
              <a:rPr dirty="0" sz="4250" lang="en-US" spc="25">
                <a:solidFill>
                  <a:srgbClr val="000000"/>
                </a:solidFill>
              </a:rPr>
              <a:t>u</a:t>
            </a:r>
            <a:r>
              <a:rPr dirty="0" sz="4250" lang="en-US" spc="25">
                <a:solidFill>
                  <a:srgbClr val="000000"/>
                </a:solidFill>
              </a:rPr>
              <a:t>dent</a:t>
            </a:r>
            <a:r>
              <a:rPr dirty="0" sz="4250" lang="en-US" spc="25">
                <a:solidFill>
                  <a:srgbClr val="000000"/>
                </a:solidFill>
              </a:rPr>
              <a:t> </a:t>
            </a:r>
            <a:r>
              <a:rPr dirty="0" sz="4250" lang="en-US" spc="25">
                <a:solidFill>
                  <a:srgbClr val="000000"/>
                </a:solidFill>
              </a:rPr>
              <a:t>d</a:t>
            </a:r>
            <a:r>
              <a:rPr dirty="0" sz="4250" lang="en-US" spc="25">
                <a:solidFill>
                  <a:srgbClr val="000000"/>
                </a:solidFill>
              </a:rPr>
              <a:t>i</a:t>
            </a:r>
            <a:r>
              <a:rPr dirty="0" sz="4250" lang="en-US" spc="25">
                <a:solidFill>
                  <a:srgbClr val="000000"/>
                </a:solidFill>
              </a:rPr>
              <a:t>g</a:t>
            </a:r>
            <a:r>
              <a:rPr dirty="0" sz="4250" lang="en-US" spc="25">
                <a:solidFill>
                  <a:srgbClr val="000000"/>
                </a:solidFill>
              </a:rPr>
              <a:t>i</a:t>
            </a:r>
            <a:r>
              <a:rPr dirty="0" sz="4250" lang="en-US" spc="25">
                <a:solidFill>
                  <a:srgbClr val="000000"/>
                </a:solidFill>
              </a:rPr>
              <a:t>t</a:t>
            </a:r>
            <a:r>
              <a:rPr dirty="0" sz="4250" lang="en-US" spc="25">
                <a:solidFill>
                  <a:srgbClr val="000000"/>
                </a:solidFill>
              </a:rPr>
              <a:t>a</a:t>
            </a:r>
            <a:r>
              <a:rPr dirty="0" sz="4250" lang="en-US" spc="25">
                <a:solidFill>
                  <a:srgbClr val="000000"/>
                </a:solidFill>
              </a:rPr>
              <a:t>l</a:t>
            </a:r>
            <a:r>
              <a:rPr dirty="0" sz="4250" lang="en-US" spc="25">
                <a:solidFill>
                  <a:srgbClr val="000000"/>
                </a:solidFill>
              </a:rPr>
              <a:t> </a:t>
            </a:r>
            <a:r>
              <a:rPr dirty="0" sz="4250" lang="en-US" spc="25">
                <a:solidFill>
                  <a:srgbClr val="000000"/>
                </a:solidFill>
              </a:rPr>
              <a:t>p</a:t>
            </a:r>
            <a:r>
              <a:rPr dirty="0" sz="4250" lang="en-US" spc="25">
                <a:solidFill>
                  <a:srgbClr val="000000"/>
                </a:solidFill>
              </a:rPr>
              <a:t>o</a:t>
            </a:r>
            <a:r>
              <a:rPr dirty="0" sz="4250" lang="en-US" spc="25">
                <a:solidFill>
                  <a:srgbClr val="000000"/>
                </a:solidFill>
              </a:rPr>
              <a:t>r</a:t>
            </a:r>
            <a:r>
              <a:rPr dirty="0" sz="4250" lang="en-US" spc="25">
                <a:solidFill>
                  <a:srgbClr val="000000"/>
                </a:solidFill>
              </a:rPr>
              <a:t>t</a:t>
            </a:r>
            <a:r>
              <a:rPr dirty="0" sz="4250" lang="en-US" spc="25">
                <a:solidFill>
                  <a:srgbClr val="000000"/>
                </a:solidFill>
              </a:rPr>
              <a:t>f</a:t>
            </a:r>
            <a:r>
              <a:rPr dirty="0" sz="4250" lang="en-US" spc="25">
                <a:solidFill>
                  <a:srgbClr val="000000"/>
                </a:solidFill>
              </a:rPr>
              <a:t>o</a:t>
            </a:r>
            <a:r>
              <a:rPr dirty="0" sz="4250" lang="en-US" spc="25">
                <a:solidFill>
                  <a:srgbClr val="000000"/>
                </a:solidFill>
              </a:rPr>
              <a:t>l</a:t>
            </a:r>
            <a:r>
              <a:rPr dirty="0" sz="4250" lang="en-US" spc="25">
                <a:solidFill>
                  <a:srgbClr val="000000"/>
                </a:solidFill>
              </a:rPr>
              <a:t>i</a:t>
            </a:r>
            <a:r>
              <a:rPr dirty="0" sz="4250" lang="en-US" spc="25">
                <a:solidFill>
                  <a:srgbClr val="000000"/>
                </a:solidFill>
              </a:rPr>
              <a:t>o</a:t>
            </a:r>
            <a:br>
              <a:rPr dirty="0" sz="4250" lang="en-US" spc="25">
                <a:solidFill>
                  <a:srgbClr val="000000"/>
                </a:solidFill>
              </a:rPr>
            </a:br>
            <a:br>
              <a:rPr dirty="0" sz="4250" lang="en-US" spc="25">
                <a:solidFill>
                  <a:srgbClr val="000000"/>
                </a:solidFill>
              </a:rPr>
            </a:br>
            <a:endParaRPr sz="4250">
              <a:solidFill>
                <a:srgbClr val="000000"/>
              </a:solidFill>
            </a:endParaRPr>
          </a:p>
        </p:txBody>
      </p:sp>
      <p:grpSp>
        <p:nvGrpSpPr>
          <p:cNvPr id="33"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6"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8"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4" name=""/>
          <p:cNvSpPr txBox="1"/>
          <p:nvPr/>
        </p:nvSpPr>
        <p:spPr>
          <a:xfrm>
            <a:off x="676275" y="1840229"/>
            <a:ext cx="7854525" cy="2186940"/>
          </a:xfrm>
          <a:prstGeom prst="rect"/>
        </p:spPr>
        <p:txBody>
          <a:bodyPr rtlCol="0" wrap="square">
            <a:spAutoFit/>
          </a:bodyPr>
          <a:p>
            <a:r>
              <a:rPr sz="2800" lang="en-IN">
                <a:solidFill>
                  <a:srgbClr val="000000"/>
                </a:solidFill>
              </a:rPr>
              <a:t>A problem statement is a brief description of an issue that needs to be addressed. It defines the gap between the current situation and the desired outcome, and sets the direction for finding solutions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0" name=""/>
          <p:cNvSpPr txBox="1"/>
          <p:nvPr/>
        </p:nvSpPr>
        <p:spPr>
          <a:xfrm>
            <a:off x="1747836" y="2019300"/>
            <a:ext cx="4550617" cy="3025140"/>
          </a:xfrm>
          <a:prstGeom prst="rect"/>
        </p:spPr>
        <p:txBody>
          <a:bodyPr rtlCol="0" wrap="square">
            <a:spAutoFit/>
          </a:bodyPr>
          <a:p>
            <a:r>
              <a:rPr sz="2800" lang="en-IN">
                <a:solidFill>
                  <a:srgbClr val="000000"/>
                </a:solidFill>
              </a:rPr>
              <a:t>The Student Digital Portfolio project provides an online platform for students to showcase their academic achievements, skills, and projects in a structured and professional manner.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5"/>
          <p:cNvSpPr txBox="1">
            <a:spLocks noGrp="1"/>
          </p:cNvSpPr>
          <p:nvPr>
            <p:ph type="title"/>
          </p:nvPr>
        </p:nvSpPr>
        <p:spPr>
          <a:xfrm>
            <a:off x="400180" y="577177"/>
            <a:ext cx="5781287"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6" name=""/>
          <p:cNvSpPr txBox="1"/>
          <p:nvPr/>
        </p:nvSpPr>
        <p:spPr>
          <a:xfrm>
            <a:off x="716298" y="1318260"/>
            <a:ext cx="8373920" cy="5120640"/>
          </a:xfrm>
          <a:prstGeom prst="rect"/>
        </p:spPr>
        <p:txBody>
          <a:bodyPr rtlCol="0" wrap="square">
            <a:spAutoFit/>
          </a:bodyPr>
          <a:p>
            <a:r>
              <a:rPr sz="2800" lang="en-IN">
                <a:solidFill>
                  <a:srgbClr val="000000"/>
                </a:solidFill>
              </a:rPr>
              <a:t>Students → who will create and manage their digital portfolios.
Teachers / Mentors → who can review and assess student work.
Recruiters / Employers → who can view portfolios to evaluate candidates for internships or jobs.
Educational Institutions → who may use it to track student progress and showcase talent.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70"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2" name=""/>
          <p:cNvSpPr txBox="1"/>
          <p:nvPr/>
        </p:nvSpPr>
        <p:spPr>
          <a:xfrm>
            <a:off x="3114042" y="1928178"/>
            <a:ext cx="5963917" cy="3444240"/>
          </a:xfrm>
          <a:prstGeom prst="rect"/>
        </p:spPr>
        <p:txBody>
          <a:bodyPr rtlCol="0" wrap="square">
            <a:spAutoFit/>
          </a:bodyPr>
          <a:p>
            <a:r>
              <a:rPr sz="2800" lang="en-IN">
                <a:solidFill>
                  <a:srgbClr val="000000"/>
                </a:solidFill>
              </a:rPr>
              <a:t>The Student Digital Portfolio will be developed using HTML, CSS, and JavaScript for front-end design and interactivity. Additional tools may include Bootstrap/Tailwind CSS for responsive layouts, GitHub for version control, and Canva/Figma for UI/UX design support.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
          <p:cNvSpPr txBox="1"/>
          <p:nvPr/>
        </p:nvSpPr>
        <p:spPr>
          <a:xfrm>
            <a:off x="904122" y="2390799"/>
            <a:ext cx="8466054" cy="2606040"/>
          </a:xfrm>
          <a:prstGeom prst="rect"/>
        </p:spPr>
        <p:txBody>
          <a:bodyPr rtlCol="0" wrap="square">
            <a:spAutoFit/>
          </a:bodyPr>
          <a:p>
            <a:pPr indent="-514350" marL="514350">
              <a:buFont typeface="+mj-lt"/>
              <a:buAutoNum type="arabicPeriod" startAt="1"/>
            </a:pPr>
            <a:r>
              <a:rPr sz="2800" lang="en-IN">
                <a:solidFill>
                  <a:srgbClr val="000000"/>
                </a:solidFill>
              </a:rPr>
              <a:t>Clean, responsive design with sections for profile, about, skills, projects, and contact.</a:t>
            </a: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r>
              <a:rPr sz="2800" lang="en-US">
                <a:solidFill>
                  <a:srgbClr val="000000"/>
                </a:solidFill>
              </a:rPr>
              <a:t>G</a:t>
            </a:r>
            <a:r>
              <a:rPr sz="2800" lang="en-US">
                <a:solidFill>
                  <a:srgbClr val="000000"/>
                </a:solidFill>
              </a:rPr>
              <a:t>r</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b</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l</a:t>
            </a:r>
            <a:r>
              <a:rPr sz="2800" lang="en-US">
                <a:solidFill>
                  <a:srgbClr val="000000"/>
                </a:solidFill>
              </a:rPr>
              <a:t>a</a:t>
            </a:r>
            <a:r>
              <a:rPr sz="2800" lang="en-US">
                <a:solidFill>
                  <a:srgbClr val="000000"/>
                </a:solidFill>
              </a:rPr>
              <a:t>y</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y</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v</a:t>
            </a:r>
            <a:r>
              <a:rPr sz="2800" lang="en-US">
                <a:solidFill>
                  <a:srgbClr val="000000"/>
                </a:solidFill>
              </a:rPr>
              <a:t>i</a:t>
            </a:r>
            <a:r>
              <a:rPr sz="2800" lang="en-US">
                <a:solidFill>
                  <a:srgbClr val="000000"/>
                </a:solidFill>
              </a:rPr>
              <a:t>g</a:t>
            </a:r>
            <a:r>
              <a:rPr sz="2800" lang="en-US">
                <a:solidFill>
                  <a:srgbClr val="000000"/>
                </a:solidFill>
              </a:rPr>
              <a:t>a</a:t>
            </a:r>
            <a:r>
              <a:rPr sz="2800" lang="en-US">
                <a:solidFill>
                  <a:srgbClr val="000000"/>
                </a:solidFill>
              </a:rPr>
              <a:t>t</a:t>
            </a:r>
            <a:r>
              <a:rPr sz="2800" lang="en-US">
                <a:solidFill>
                  <a:srgbClr val="000000"/>
                </a:solidFill>
              </a:rPr>
              <a:t>ion</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professional</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o</a:t>
            </a:r>
            <a:r>
              <a:rPr sz="2800" lang="en-US">
                <a:solidFill>
                  <a:srgbClr val="000000"/>
                </a:solidFill>
              </a:rPr>
              <a:t>k</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r</a:t>
            </a:r>
            <a:r>
              <a:rPr sz="2800" lang="en-US">
                <a:solidFill>
                  <a:srgbClr val="000000"/>
                </a:solidFill>
              </a:rPr>
              <a:t>oss</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i</a:t>
            </a:r>
            <a:r>
              <a:rPr sz="2800" lang="en-US">
                <a:solidFill>
                  <a:srgbClr val="000000"/>
                </a:solidFill>
              </a:rPr>
              <a:t>ce</a:t>
            </a:r>
            <a:r>
              <a:rPr sz="2800" lang="en-IN">
                <a:solidFill>
                  <a:srgbClr val="000000"/>
                </a:solidFill>
              </a:rPr>
              <a: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FEATURES AND FUNCTIONALITY</a:t>
            </a:r>
          </a:p>
        </p:txBody>
      </p:sp>
      <p:sp>
        <p:nvSpPr>
          <p:cNvPr id="1048689" name=""/>
          <p:cNvSpPr txBox="1"/>
          <p:nvPr/>
        </p:nvSpPr>
        <p:spPr>
          <a:xfrm>
            <a:off x="1487166" y="1322419"/>
            <a:ext cx="7860422" cy="4282440"/>
          </a:xfrm>
          <a:prstGeom prst="rect"/>
        </p:spPr>
        <p:txBody>
          <a:bodyPr rtlCol="0" wrap="square">
            <a:spAutoFit/>
          </a:bodyPr>
          <a:p>
            <a:r>
              <a:rPr sz="2800" lang="en-IN">
                <a:solidFill>
                  <a:srgbClr val="000000"/>
                </a:solidFill>
              </a:rPr>
              <a:t>Student profile with photo, bio, and contact details.
Sections for skills, projects, achievements, and resume.</a:t>
            </a:r>
            <a:endParaRPr sz="2800" lang="en-IN">
              <a:solidFill>
                <a:srgbClr val="000000"/>
              </a:solidFill>
            </a:endParaRPr>
          </a:p>
          <a:p>
            <a:r>
              <a:rPr sz="2800" lang="en-IN">
                <a:solidFill>
                  <a:srgbClr val="000000"/>
                </a:solidFill>
              </a:rPr>
              <a:t>
Option to upload/download documents and certificates.
Responsive design for access on mobile and desktop.</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2025-09-05T15:58:04Z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11728f62cd7b42e09e289251de200b55</vt:lpwstr>
  </property>
</Properties>
</file>