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5" name="TextBox 13"/>
          <p:cNvSpPr txBox="1"/>
          <p:nvPr/>
        </p:nvSpPr>
        <p:spPr>
          <a:xfrm>
            <a:off x="876298" y="3359785"/>
            <a:ext cx="1004207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Y</a:t>
            </a:r>
            <a:r>
              <a:rPr dirty="0" sz="2400" lang="en-US"/>
              <a:t>RA </a:t>
            </a:r>
            <a:r>
              <a:rPr dirty="0" sz="2400" lang="en-US"/>
              <a:t>SAIMAH </a:t>
            </a:r>
            <a:r>
              <a:rPr dirty="0" sz="2400" lang="en-US"/>
              <a:t>K 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 </a:t>
            </a:r>
            <a:endParaRPr altLang="en-US" lang="zh-CN"/>
          </a:p>
          <a:p>
            <a:r>
              <a:rPr dirty="0" sz="2400" lang="en-US"/>
              <a:t>COLLEGE: COLLEGE/ UNIVERSITY</a:t>
            </a:r>
            <a:endParaRPr altLang="en-US" lang="zh-CN"/>
          </a:p>
          <a:p>
            <a:r>
              <a:rPr altLang="en-US" dirty="0" sz="2400" lang="en-US"/>
              <a:t>I</a:t>
            </a:r>
            <a:r>
              <a:rPr altLang="en-US" dirty="0" sz="2400" lang="en-US"/>
              <a:t>s</a:t>
            </a:r>
            <a:r>
              <a:rPr altLang="en-US" dirty="0" sz="2400" lang="en-US"/>
              <a:t>l</a:t>
            </a:r>
            <a:r>
              <a:rPr altLang="en-US" dirty="0" sz="2400" lang="en-US"/>
              <a:t>a</a:t>
            </a:r>
            <a:r>
              <a:rPr altLang="en-US" dirty="0" sz="2400" lang="en-US"/>
              <a:t>miah </a:t>
            </a:r>
            <a:r>
              <a:rPr altLang="en-US" dirty="0" sz="2400" lang="en-US"/>
              <a:t> </a:t>
            </a:r>
            <a:r>
              <a:rPr altLang="en-US" dirty="0" sz="2400" lang="en-US"/>
              <a:t>women </a:t>
            </a:r>
            <a:r>
              <a:rPr altLang="en-US" dirty="0" sz="2400" lang="en-US"/>
              <a:t>art </a:t>
            </a:r>
            <a:r>
              <a:rPr altLang="en-US" dirty="0" sz="2400" lang="en-US"/>
              <a:t>and </a:t>
            </a:r>
            <a:r>
              <a:rPr altLang="en-US" dirty="0" sz="2400" lang="en-US"/>
              <a:t>science </a:t>
            </a:r>
            <a:r>
              <a:rPr altLang="en-US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918466" y="2640463"/>
            <a:ext cx="6309981" cy="249452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355021" y="1695449"/>
            <a:ext cx="9663544" cy="4790440"/>
          </a:xfrm>
          <a:prstGeom prst="rect"/>
        </p:spPr>
        <p:txBody>
          <a:bodyPr rtlCol="0" wrap="square">
            <a:spAutoFit/>
          </a:bodyPr>
          <a:p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◾</a:t>
            </a:r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Highlights – Showcases my skills in web development, video editing, and graphic design.
</a:t>
            </a:r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◾</a:t>
            </a:r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Summary – A responsive and interactive portfolio built with HTML, CSS, and JavaScript.
</a:t>
            </a:r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◾</a:t>
            </a:r>
            <a:r>
              <a:rPr b="0" sz="2800" i="1" lang="en-US">
                <a:solidFill>
                  <a:srgbClr val="002060"/>
                </a:solidFill>
                <a:latin typeface="AndroidClock"/>
                <a:cs typeface="Noto Serif Gurmukhi"/>
              </a:rPr>
              <a:t>Benefits to Society – Inspires students and young developers to build their own portfolios, promotes creativity, and improves digital presence for career opportunities.</a:t>
            </a:r>
            <a:endParaRPr b="0" sz="2800" i="1" lang="en-US">
              <a:solidFill>
                <a:srgbClr val="002060"/>
              </a:solidFill>
              <a:latin typeface="AndroidClock"/>
              <a:cs typeface="Noto Serif Gurmukh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8" name="object 17"/>
          <p:cNvSpPr txBox="1">
            <a:spLocks noGrp="1"/>
          </p:cNvSpPr>
          <p:nvPr/>
        </p:nvSpPr>
        <p:spPr>
          <a:xfrm>
            <a:off x="739775" y="829627"/>
            <a:ext cx="7712006" cy="37503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5"/>
              <a:t>PROJECT</a:t>
            </a:r>
            <a:r>
              <a:rPr b="1" dirty="0" sz="4250" spc="-85"/>
              <a:t> </a:t>
            </a:r>
            <a:r>
              <a:rPr b="1" dirty="0" sz="4250" spc="25"/>
              <a:t>TITLE</a:t>
            </a:r>
            <a:br>
              <a:rPr b="1" dirty="0" sz="4250" lang="en-US" spc="25"/>
            </a:br>
            <a:br>
              <a:rPr b="1" dirty="0" sz="4250" lang="en-US" spc="25"/>
            </a:br>
            <a:br>
              <a:rPr b="1" dirty="0" sz="4250" lang="en-US" spc="25"/>
            </a:br>
            <a:br>
              <a:rPr b="1" dirty="0" sz="4250" lang="en-US" spc="25"/>
            </a:br>
            <a:r>
              <a:rPr b="1" dirty="0" sz="4250" lang="en-US" spc="25">
                <a:latin typeface="Arial"/>
              </a:rPr>
              <a:t>“Creative Portfolio for Career Growth”</a:t>
            </a:r>
            <a:endParaRPr b="1" sz="4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63729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1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19698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834071" y="2267267"/>
            <a:ext cx="6866659" cy="33426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pPr algn="l"/>
            <a:r>
              <a:rPr b="1" sz="3200" lang="en-US">
                <a:solidFill>
                  <a:srgbClr val="000000"/>
                </a:solidFill>
                <a:latin typeface="Roboto Thin"/>
                <a:cs typeface="Noto Sans HanifiRohg"/>
              </a:rPr>
              <a:t>In today’s digital world, a traditional resume is not enough to highlight both technical skills and creative talents. A personal portfolio website provides an interactive and professional way to showcase projects, achievements, and creativity in one place.</a:t>
            </a:r>
            <a:endParaRPr b="1" sz="2800" lang="en-US">
              <a:solidFill>
                <a:srgbClr val="000000"/>
              </a:solidFill>
              <a:latin typeface="Roboto Thin"/>
              <a:cs typeface="Noto Sans HanifiRohg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3" name=""/>
          <p:cNvSpPr txBox="1"/>
          <p:nvPr/>
        </p:nvSpPr>
        <p:spPr>
          <a:xfrm>
            <a:off x="234294" y="2175509"/>
            <a:ext cx="9576455" cy="2440941"/>
          </a:xfrm>
          <a:prstGeom prst="rect"/>
          <a:ln>
            <a:noFill/>
            <a:prstDash val="solid"/>
          </a:ln>
        </p:spPr>
        <p:txBody>
          <a:bodyPr anchor="ctr"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i="1" lang="en-US">
                <a:solidFill>
                  <a:srgbClr val="000000"/>
                </a:solidFill>
                <a:effectLst/>
                <a:latin typeface="Noto Sans Bengali Med"/>
                <a:ea typeface="Noto Serif CJK KR"/>
                <a:cs typeface="Noto Sans Bengali Med"/>
              </a:rPr>
              <a:t>A personal portfolio website to showcase my skills, projects, and achievements.</a:t>
            </a:r>
            <a:endParaRPr sz="2800" i="1" lang="en-US">
              <a:solidFill>
                <a:srgbClr val="000000"/>
              </a:solidFill>
              <a:effectLst/>
              <a:latin typeface="Noto Sans Bengali Med"/>
              <a:ea typeface="Noto Serif CJK KR"/>
              <a:cs typeface="Noto Sans Bengali Med"/>
            </a:endParaRPr>
          </a:p>
          <a:p>
            <a:r>
              <a:rPr sz="2800" i="1" lang="en-US">
                <a:solidFill>
                  <a:srgbClr val="000000"/>
                </a:solidFill>
                <a:effectLst/>
                <a:latin typeface="Noto Sans Bengali Med"/>
                <a:ea typeface="Noto Serif CJK KR"/>
                <a:cs typeface="Noto Sans Bengali Med"/>
              </a:rPr>
              <a:t>It provides a professional platform to highlight my creativity and technical abilities.</a:t>
            </a:r>
            <a:endParaRPr sz="2800" i="1" lang="en-US">
              <a:solidFill>
                <a:srgbClr val="000000"/>
              </a:solidFill>
              <a:effectLst/>
              <a:latin typeface="Noto Sans Bengali Med"/>
              <a:ea typeface="Noto Serif CJK KR"/>
              <a:cs typeface="Noto Sans Bengali Med"/>
            </a:endParaRPr>
          </a:p>
          <a:p>
            <a:r>
              <a:rPr sz="2800" i="1" lang="en-US">
                <a:solidFill>
                  <a:srgbClr val="000000"/>
                </a:solidFill>
                <a:effectLst/>
                <a:latin typeface="Noto Sans Bengali Med"/>
                <a:ea typeface="Noto Serif CJK KR"/>
                <a:cs typeface="Noto Sans Bengali Med"/>
              </a:rPr>
              <a:t>The portfolio also helps in building a strong career profile.</a:t>
            </a:r>
            <a:endParaRPr sz="2800" i="1" lang="en-US">
              <a:solidFill>
                <a:srgbClr val="000000"/>
              </a:solidFill>
              <a:effectLst/>
              <a:latin typeface="Noto Sans Bengali Med"/>
              <a:ea typeface="Noto Serif CJK KR"/>
              <a:cs typeface="Noto Sans Bengali M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extLst>
          <p:ext uri="http://mobile.wps.com/transition/2016/1">
            <p:transition val="wps_appear_l_1000"/>
          </p:ext>
        </p:extLst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9" name=""/>
          <p:cNvSpPr txBox="1"/>
          <p:nvPr/>
        </p:nvSpPr>
        <p:spPr>
          <a:xfrm>
            <a:off x="931719" y="1695450"/>
            <a:ext cx="7641098" cy="4521200"/>
          </a:xfrm>
          <a:prstGeom prst="rect"/>
        </p:spPr>
        <p:txBody>
          <a:bodyPr rtlCol="0" vert="horz" wrap="square">
            <a:spAutoFit/>
          </a:bodyPr>
          <a:p>
            <a:pPr indent="0" marL="0">
              <a:buNone/>
            </a:pP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🔹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Recruiters &amp; Employers – to view my skills and projects.
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🔹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Teachers &amp; Mentors – to evaluate academic performance.
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🔹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Clients &amp; Collaborators – to check my work for future projects.
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🔹</a:t>
            </a:r>
            <a:r>
              <a:rPr b="1" sz="2800" i="1" lang="en-US">
                <a:solidFill>
                  <a:srgbClr val="000000"/>
                </a:solidFill>
                <a:latin typeface="Noto Serif Armenian"/>
                <a:ea typeface="Noto Serif CJK JP"/>
                <a:cs typeface="Noto Sans Thai"/>
              </a:rPr>
              <a:t>General Audience – anyone interested in my profile.</a:t>
            </a:r>
            <a:endParaRPr b="1" sz="2800" i="1" lang="en-US">
              <a:solidFill>
                <a:srgbClr val="000000"/>
              </a:solidFill>
              <a:latin typeface="Noto Serif Armenian"/>
              <a:ea typeface="Noto Serif CJK JP"/>
              <a:cs typeface="Noto Sans Tha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425671" y="2343150"/>
            <a:ext cx="2695574" cy="3248025"/>
          </a:xfrm>
          <a:prstGeom prst="rect"/>
        </p:spPr>
      </p:pic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5" name=""/>
          <p:cNvSpPr txBox="1"/>
          <p:nvPr/>
        </p:nvSpPr>
        <p:spPr>
          <a:xfrm>
            <a:off x="3102144" y="2124709"/>
            <a:ext cx="6341892" cy="39522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🔹</a:t>
            </a:r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HTML, CSS, JavaScript – for building the portfolio.
</a:t>
            </a:r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🔹</a:t>
            </a:r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Visual Studio Code / CodePen – for coding and testing.
</a:t>
            </a:r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🔹</a:t>
            </a:r>
            <a:r>
              <a:rPr sz="2800" lang="en-US">
                <a:solidFill>
                  <a:srgbClr val="000000"/>
                </a:solidFill>
                <a:latin typeface="Noto Serif Georgian"/>
                <a:cs typeface="Noto Serif Devanagari"/>
              </a:rPr>
              <a:t>Canva / Photoshop – for graphics and design</a:t>
            </a:r>
            <a:endParaRPr sz="2800" lang="en-US">
              <a:solidFill>
                <a:srgbClr val="000000"/>
              </a:solidFill>
              <a:latin typeface="Noto Serif Georgian"/>
              <a:cs typeface="Noto Serif Devanaga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object 8"/>
          <p:cNvSpPr txBox="1"/>
          <p:nvPr/>
        </p:nvSpPr>
        <p:spPr>
          <a:xfrm>
            <a:off x="39701" y="439232"/>
            <a:ext cx="10882271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IN" spc="15">
                <a:latin typeface="Trebuchet MS"/>
                <a:cs typeface="Trebuchet MS"/>
              </a:rPr>
              <a:t>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"/>
          <p:cNvSpPr txBox="1"/>
          <p:nvPr/>
        </p:nvSpPr>
        <p:spPr>
          <a:xfrm>
            <a:off x="446075" y="1805621"/>
            <a:ext cx="10069525" cy="2428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🔸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Clean &amp; Professional look with modern design.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
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🔸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Responsive Layout – works on mobile, tablet, and desktop.
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🔸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Organized Sections – About Me, Skills, Projects, Contact.
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🔸</a:t>
            </a:r>
            <a:r>
              <a:rPr b="1" sz="2800" lang="en-US">
                <a:solidFill>
                  <a:srgbClr val="000000"/>
                </a:solidFill>
                <a:latin typeface="Noto Serif Gujarati"/>
                <a:cs typeface="Noto Serif Gujarati"/>
              </a:rPr>
              <a:t>Simple Navigation for better user experience.</a:t>
            </a:r>
            <a:endParaRPr b="1" sz="2800" lang="en-US">
              <a:solidFill>
                <a:srgbClr val="000000"/>
              </a:solidFill>
              <a:latin typeface="Noto Serif Gujarati"/>
              <a:cs typeface="Noto Serif Gujarat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extLst>
          <p:ext uri="http://mobile.wps.com/transition/2016/1">
            <p:transition val="wps_appear_l_1000"/>
          </p:ext>
        </p:extLst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8" name=""/>
          <p:cNvSpPr txBox="1"/>
          <p:nvPr/>
        </p:nvSpPr>
        <p:spPr>
          <a:xfrm>
            <a:off x="159992" y="1335501"/>
            <a:ext cx="11276674" cy="5171440"/>
          </a:xfrm>
          <a:prstGeom prst="rect"/>
        </p:spPr>
        <p:txBody>
          <a:bodyPr rtlCol="0" wrap="square">
            <a:spAutoFit/>
          </a:bodyPr>
          <a:p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📍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User-Friendly Navigation – easy menu and smooth scrolling</a:t>
            </a:r>
            <a:endParaRPr b="0" sz="2800" lang="en-US">
              <a:solidFill>
                <a:srgbClr val="800000"/>
              </a:solidFill>
              <a:latin typeface="Noto Serif Gurmukhi"/>
              <a:cs typeface="Noto Serif Gurmukhi"/>
            </a:endParaRPr>
          </a:p>
          <a:p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
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📍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Responsive Design – works on mobile, tablet, and desktop</a:t>
            </a:r>
            <a:endParaRPr b="0" sz="2800" lang="en-US">
              <a:solidFill>
                <a:srgbClr val="800000"/>
              </a:solidFill>
              <a:latin typeface="Noto Serif Gurmukhi"/>
              <a:cs typeface="Noto Serif Gurmukhi"/>
            </a:endParaRPr>
          </a:p>
          <a:p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
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📍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Project Showcase – displays your video editing &amp; graphic design work
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📍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Interactive Elements – hover effects, animations, transitions
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📍</a:t>
            </a:r>
            <a:r>
              <a:rPr b="0" sz="2800" lang="en-US">
                <a:solidFill>
                  <a:srgbClr val="800000"/>
                </a:solidFill>
                <a:latin typeface="Noto Serif Gurmukhi"/>
                <a:cs typeface="Noto Serif Gurmukhi"/>
              </a:rPr>
              <a:t>Contact Form – allows recruiters to connect easily</a:t>
            </a:r>
            <a:endParaRPr b="0" sz="2800" lang="en-US">
              <a:solidFill>
                <a:srgbClr val="800000"/>
              </a:solidFill>
              <a:latin typeface="Noto Serif Gurmukhi"/>
              <a:cs typeface="Noto Serif Gurmukh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500">
        <p:checker dir="horz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2025-08-26T19:23:59Z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ca8efbaa009f42c39cdc6ffa5d66ecac</vt:lpwstr>
  </property>
</Properties>
</file>