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70" r:id="rId7"/>
    <p:sldId id="269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4" autoAdjust="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9300D6-5E69-45CA-A7A0-3FC7655247C2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449C5B-C600-4D60-9D71-DD9F8E2AFA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0381"/>
            <a:ext cx="7772400" cy="16634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Final Year </a:t>
            </a:r>
            <a:r>
              <a:rPr lang="en-US" dirty="0" smtClean="0"/>
              <a:t>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12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2" b="18912"/>
          <a:stretch/>
        </p:blipFill>
        <p:spPr>
          <a:xfrm>
            <a:off x="7429500" y="110836"/>
            <a:ext cx="1714500" cy="11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7239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ONLINE BIDDING PORTAL</a:t>
            </a:r>
            <a:br>
              <a:rPr lang="en-US" dirty="0" smtClean="0"/>
            </a:br>
            <a:r>
              <a:rPr lang="en-US" sz="2000" b="0" dirty="0" smtClean="0"/>
              <a:t>DEVELOPED BY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   </a:t>
            </a:r>
            <a:r>
              <a:rPr lang="en-US" sz="2400" dirty="0" smtClean="0"/>
              <a:t>HUMZA HASAN</a:t>
            </a:r>
            <a:r>
              <a:rPr lang="en-US" sz="2000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UNDER SUPERVISION OF</a:t>
            </a:r>
          </a:p>
          <a:p>
            <a:pPr algn="ctr"/>
            <a:r>
              <a:rPr lang="en-US" sz="2900" b="1" dirty="0" smtClean="0"/>
              <a:t>MOUSUMI SAHA</a:t>
            </a:r>
          </a:p>
          <a:p>
            <a:pPr algn="ctr"/>
            <a:r>
              <a:rPr lang="en-US" dirty="0" smtClean="0"/>
              <a:t>(Assistant Professor)</a:t>
            </a:r>
          </a:p>
          <a:p>
            <a:pPr algn="ctr"/>
            <a:r>
              <a:rPr lang="en-US" dirty="0" smtClean="0"/>
              <a:t>Computer Science &amp; Engineering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12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2" b="18912"/>
          <a:stretch/>
        </p:blipFill>
        <p:spPr>
          <a:xfrm>
            <a:off x="7429500" y="110836"/>
            <a:ext cx="1714500" cy="11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1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083728" cy="175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INTRODUCTION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343400"/>
            <a:ext cx="4572001" cy="1753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0" y="3105884"/>
            <a:ext cx="1660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 BLANCA" pitchFamily="2" charset="0"/>
              </a:rPr>
              <a:t>V/S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 BLAN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85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</a:t>
            </a:r>
            <a:r>
              <a:rPr lang="en-US" dirty="0" smtClean="0"/>
              <a:t>– Sells and Bids for products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OBJECTIVES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2" y="2924788"/>
            <a:ext cx="3204916" cy="18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9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PROPOSED APPROACH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84" y="4495800"/>
            <a:ext cx="3632916" cy="1523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9452" y="2216329"/>
            <a:ext cx="14348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6028" y="3513902"/>
            <a:ext cx="774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8" name="Picture 4" descr="Image result for python fl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48" y="2156750"/>
            <a:ext cx="1746131" cy="9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t="1424" r="17729"/>
          <a:stretch/>
        </p:blipFill>
        <p:spPr bwMode="auto">
          <a:xfrm>
            <a:off x="228600" y="1943180"/>
            <a:ext cx="1548661" cy="14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qlit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8" t="25860" r="22286" b="24494"/>
          <a:stretch/>
        </p:blipFill>
        <p:spPr bwMode="auto">
          <a:xfrm>
            <a:off x="6705600" y="2040787"/>
            <a:ext cx="2221605" cy="112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471081" y="2142302"/>
            <a:ext cx="14348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356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/>
          <a:stretch>
            <a:fillRect/>
          </a:stretch>
        </p:blipFill>
        <p:spPr bwMode="auto">
          <a:xfrm>
            <a:off x="532047" y="915202"/>
            <a:ext cx="8079904" cy="497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64901" y="156751"/>
            <a:ext cx="3958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7777"/>
            <a:ext cx="8229600" cy="6451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Flow Diagram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8" y="762000"/>
            <a:ext cx="5832477" cy="58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1" y="1295400"/>
            <a:ext cx="2135029" cy="21113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FUTURE WORK</a:t>
            </a:r>
            <a:endParaRPr lang="en-US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31893"/>
            <a:ext cx="4101335" cy="1768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97077"/>
            <a:ext cx="4265744" cy="28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3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System development cost</a:t>
            </a:r>
          </a:p>
          <a:p>
            <a:endParaRPr lang="en-US" dirty="0"/>
          </a:p>
          <a:p>
            <a:r>
              <a:rPr lang="en-US" dirty="0" smtClean="0"/>
              <a:t>System performance</a:t>
            </a:r>
          </a:p>
          <a:p>
            <a:endParaRPr lang="en-US" dirty="0"/>
          </a:p>
          <a:p>
            <a:r>
              <a:rPr lang="en-US" dirty="0"/>
              <a:t>Software re-engineering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778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1161</TotalTime>
  <Words>49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Final Year Project Presentation</vt:lpstr>
      <vt:lpstr>ONLINE BIDDING PORTAL DEVELOPED BY      HUMZA HASAN  </vt:lpstr>
      <vt:lpstr>INTRODUCTION</vt:lpstr>
      <vt:lpstr>OBJECTIVES</vt:lpstr>
      <vt:lpstr>PROPOSED APPROACH</vt:lpstr>
      <vt:lpstr>PowerPoint Presentation</vt:lpstr>
      <vt:lpstr>System Flow Diagram </vt:lpstr>
      <vt:lpstr>FUTURE WORK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BIDDING PORTAL DEVELOPED BY    HUMZA HASAN</dc:title>
  <dc:creator>Humza Hasan</dc:creator>
  <cp:lastModifiedBy>Humza Hasan</cp:lastModifiedBy>
  <cp:revision>32</cp:revision>
  <dcterms:created xsi:type="dcterms:W3CDTF">2017-11-29T14:07:33Z</dcterms:created>
  <dcterms:modified xsi:type="dcterms:W3CDTF">2018-05-16T01:05:21Z</dcterms:modified>
</cp:coreProperties>
</file>