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375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0"/>
    <p:restoredTop sz="96275"/>
  </p:normalViewPr>
  <p:slideViewPr>
    <p:cSldViewPr snapToObjects="1">
      <p:cViewPr varScale="1">
        <p:scale>
          <a:sx n="95" d="100"/>
          <a:sy n="95" d="100"/>
        </p:scale>
        <p:origin x="1325" y="53"/>
      </p:cViewPr>
      <p:guideLst>
        <p:guide orient="horz" pos="2159"/>
        <p:guide orient="horz" pos="337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DC07AD0-447A-421B-89CC-069E163C5C52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DC07AD0-447A-421B-89CC-069E163C5C52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DC07AD0-447A-421B-89CC-069E163C5C52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2090" y="2924937"/>
            <a:ext cx="3240405" cy="161239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500" b="1" spc="179">
                <a:solidFill>
                  <a:schemeClr val="tx1"/>
                </a:solidFill>
                <a:latin typeface="나눔바른고딕"/>
                <a:ea typeface="나눔바른고딕"/>
              </a:rPr>
              <a:t>▶ 김성락</a:t>
            </a:r>
          </a:p>
          <a:p>
            <a:pPr>
              <a:defRPr lang="ko-KR" altLang="en-US"/>
            </a:pPr>
            <a:r>
              <a:rPr lang="ko-KR" altLang="en-US" sz="2500" b="1" spc="179">
                <a:solidFill>
                  <a:schemeClr val="tx1"/>
                </a:solidFill>
                <a:latin typeface="나눔바른고딕"/>
                <a:ea typeface="나눔바른고딕"/>
              </a:rPr>
              <a:t>▶ 이정진</a:t>
            </a:r>
          </a:p>
          <a:p>
            <a:pPr>
              <a:defRPr lang="ko-KR" altLang="en-US"/>
            </a:pPr>
            <a:r>
              <a:rPr lang="ko-KR" altLang="en-US" sz="2500" b="1" spc="179">
                <a:solidFill>
                  <a:schemeClr val="tx1"/>
                </a:solidFill>
                <a:latin typeface="나눔바른고딕"/>
                <a:ea typeface="나눔바른고딕"/>
              </a:rPr>
              <a:t>▶ 한지훈</a:t>
            </a:r>
          </a:p>
          <a:p>
            <a:pPr>
              <a:defRPr lang="ko-KR" altLang="en-US"/>
            </a:pPr>
            <a:r>
              <a:rPr lang="ko-KR" altLang="en-US" sz="2500" b="1" spc="179">
                <a:solidFill>
                  <a:schemeClr val="tx1"/>
                </a:solidFill>
                <a:latin typeface="나눔바른고딕"/>
                <a:ea typeface="나눔바른고딕"/>
              </a:rPr>
              <a:t>▶ 한혜림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899592" cy="6864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48852" y="0"/>
            <a:ext cx="899592" cy="6864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1" name="직선 연결선 8"/>
          <p:cNvCxnSpPr/>
          <p:nvPr/>
        </p:nvCxnSpPr>
        <p:spPr>
          <a:xfrm>
            <a:off x="2987802" y="764666"/>
            <a:ext cx="31683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3599878" y="224791"/>
            <a:ext cx="1944243" cy="44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/>
              <a:t>일정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44000" y="1011600"/>
          <a:ext cx="7055995" cy="44423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0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0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774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월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4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스터디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5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설계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0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70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20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소스찾기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87576" y="5733287"/>
            <a:ext cx="1079693" cy="648081"/>
          </a:xfrm>
          <a:prstGeom prst="rect">
            <a:avLst/>
          </a:prstGeom>
          <a:solidFill>
            <a:schemeClr val="accent6"/>
          </a:solidFill>
          <a:ln algn="ctr"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모두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63761" y="5733288"/>
            <a:ext cx="1044130" cy="648081"/>
          </a:xfrm>
          <a:prstGeom prst="rect">
            <a:avLst/>
          </a:prstGeom>
          <a:ln algn="ctr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지훈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03941" y="5733288"/>
            <a:ext cx="936117" cy="648081"/>
          </a:xfrm>
          <a:prstGeom prst="rect">
            <a:avLst/>
          </a:prstGeom>
          <a:solidFill>
            <a:schemeClr val="accent2">
              <a:lumMod val="90000"/>
            </a:schemeClr>
          </a:solidFill>
          <a:ln algn="ctr"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성락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544121" y="5733288"/>
            <a:ext cx="936117" cy="648081"/>
          </a:xfrm>
          <a:prstGeom prst="rect">
            <a:avLst/>
          </a:prstGeom>
          <a:solidFill>
            <a:schemeClr val="accent4"/>
          </a:solidFill>
          <a:ln algn="ctr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혜림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76288" y="5733288"/>
            <a:ext cx="974598" cy="648081"/>
          </a:xfrm>
          <a:prstGeom prst="rect">
            <a:avLst/>
          </a:prstGeom>
          <a:solidFill>
            <a:schemeClr val="accent3"/>
          </a:solidFill>
          <a:ln algn="ctr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정진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766925"/>
            <a:ext cx="956930" cy="12759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2404638"/>
            <a:ext cx="1500357" cy="2000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700000">
            <a:off x="3311860" y="1748813"/>
            <a:ext cx="2520280" cy="3360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86922" y="2950066"/>
            <a:ext cx="1171818" cy="696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solidFill>
                  <a:schemeClr val="bg1"/>
                </a:solidFill>
                <a:latin typeface="나눔고딕 ExtraBold"/>
                <a:ea typeface="나눔고딕 ExtraBold"/>
              </a:rPr>
              <a:t>시연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652101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32234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766925"/>
            <a:ext cx="956930" cy="12759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2404638"/>
            <a:ext cx="1500357" cy="2000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700000">
            <a:off x="3311860" y="1748813"/>
            <a:ext cx="2520280" cy="3360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5721" y="2947026"/>
            <a:ext cx="1252557" cy="699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solidFill>
                  <a:schemeClr val="bg1"/>
                </a:solidFill>
                <a:latin typeface="나눔고딕 ExtraBold"/>
                <a:ea typeface="나눔고딕 ExtraBold"/>
              </a:rPr>
              <a:t>Q&amp;A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652101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32234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652101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32234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623329"/>
            <a:ext cx="9144000" cy="16113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98942" y="2998113"/>
            <a:ext cx="2546115" cy="5718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solidFill>
                  <a:schemeClr val="bg1"/>
                </a:solidFill>
                <a:latin typeface="나눔고딕 ExtraBold"/>
                <a:ea typeface="나눔고딕 ExtraBold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23786" y="182288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251021" y="740701"/>
            <a:ext cx="1164394" cy="6956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목차</a:t>
            </a:r>
          </a:p>
        </p:txBody>
      </p:sp>
      <p:sp>
        <p:nvSpPr>
          <p:cNvPr id="12" name="평행 사변형 11"/>
          <p:cNvSpPr/>
          <p:nvPr/>
        </p:nvSpPr>
        <p:spPr>
          <a:xfrm>
            <a:off x="4499992" y="-1"/>
            <a:ext cx="4160490" cy="6864235"/>
          </a:xfrm>
          <a:prstGeom prst="parallelogram">
            <a:avLst>
              <a:gd name="adj" fmla="val 2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20272" y="-1"/>
            <a:ext cx="2123728" cy="6864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5860" y="2084849"/>
            <a:ext cx="259080" cy="389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441" y="2084849"/>
            <a:ext cx="2533069" cy="3656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spc="130">
                <a:solidFill>
                  <a:schemeClr val="tx1"/>
                </a:solidFill>
                <a:latin typeface="나눔바른고딕"/>
                <a:ea typeface="나눔바른고딕"/>
              </a:rPr>
              <a:t>▶ 게임소개</a:t>
            </a:r>
          </a:p>
          <a:p>
            <a:pPr>
              <a:defRPr lang="ko-KR" altLang="en-US"/>
            </a:pPr>
            <a:endParaRPr lang="ko-KR" altLang="en-US" b="1" spc="130"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>
              <a:defRPr lang="ko-KR" altLang="en-US"/>
            </a:pPr>
            <a:r>
              <a:rPr lang="ko-KR" altLang="en-US" b="1" spc="130">
                <a:solidFill>
                  <a:schemeClr val="tx1"/>
                </a:solidFill>
                <a:latin typeface="나눔바른고딕"/>
                <a:ea typeface="나눔바른고딕"/>
              </a:rPr>
              <a:t>▶ 개발환경 </a:t>
            </a:r>
          </a:p>
          <a:p>
            <a:pPr>
              <a:defRPr lang="ko-KR" altLang="en-US"/>
            </a:pPr>
            <a:endParaRPr lang="ko-KR" altLang="en-US" b="1" spc="130"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>
              <a:defRPr lang="ko-KR" altLang="en-US"/>
            </a:pPr>
            <a:r>
              <a:rPr lang="ko-KR" altLang="en-US" b="1" spc="130">
                <a:solidFill>
                  <a:schemeClr val="tx1"/>
                </a:solidFill>
                <a:latin typeface="나눔바른고딕"/>
                <a:ea typeface="나눔바른고딕"/>
              </a:rPr>
              <a:t>▶ 구현</a:t>
            </a:r>
          </a:p>
          <a:p>
            <a:pPr>
              <a:defRPr lang="ko-KR" altLang="en-US"/>
            </a:pPr>
            <a:endParaRPr lang="ko-KR" altLang="en-US" b="1" spc="130"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>
              <a:defRPr lang="ko-KR" altLang="en-US"/>
            </a:pPr>
            <a:r>
              <a:rPr lang="ko-KR" altLang="en-US" b="1" spc="130">
                <a:solidFill>
                  <a:schemeClr val="tx1"/>
                </a:solidFill>
                <a:latin typeface="나눔바른고딕"/>
                <a:ea typeface="나눔바른고딕"/>
              </a:rPr>
              <a:t>▶ 구조도 / 순서도</a:t>
            </a:r>
          </a:p>
          <a:p>
            <a:pPr>
              <a:defRPr lang="ko-KR" altLang="en-US"/>
            </a:pPr>
            <a:endParaRPr lang="ko-KR" altLang="en-US" b="1" spc="130"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>
              <a:defRPr lang="ko-KR" altLang="en-US"/>
            </a:pPr>
            <a:r>
              <a:rPr lang="ko-KR" altLang="en-US" b="1" spc="130">
                <a:solidFill>
                  <a:schemeClr val="tx1"/>
                </a:solidFill>
                <a:latin typeface="나눔바른고딕"/>
                <a:ea typeface="나눔바른고딕"/>
              </a:rPr>
              <a:t>▶ 일정</a:t>
            </a:r>
          </a:p>
          <a:p>
            <a:pPr>
              <a:defRPr lang="ko-KR" altLang="en-US"/>
            </a:pPr>
            <a:endParaRPr lang="ko-KR" altLang="en-US" b="1" spc="130"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>
              <a:defRPr lang="ko-KR" altLang="en-US"/>
            </a:pPr>
            <a:r>
              <a:rPr lang="ko-KR" altLang="en-US" b="1" spc="130">
                <a:solidFill>
                  <a:schemeClr val="tx1"/>
                </a:solidFill>
                <a:latin typeface="나눔바른고딕"/>
                <a:ea typeface="나눔바른고딕"/>
              </a:rPr>
              <a:t>▶ 시연</a:t>
            </a:r>
          </a:p>
          <a:p>
            <a:pPr>
              <a:defRPr lang="ko-KR" altLang="en-US"/>
            </a:pPr>
            <a:endParaRPr lang="ko-KR" altLang="en-US" b="1" spc="130"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>
              <a:defRPr lang="ko-KR" altLang="en-US"/>
            </a:pPr>
            <a:r>
              <a:rPr lang="ko-KR" altLang="en-US" b="1" spc="130">
                <a:solidFill>
                  <a:schemeClr val="tx1"/>
                </a:solidFill>
                <a:latin typeface="나눔바른고딕"/>
                <a:ea typeface="나눔바른고딕"/>
              </a:rPr>
              <a:t>▶ </a:t>
            </a:r>
            <a:r>
              <a:rPr lang="en-US" altLang="ko-KR" b="1" spc="130">
                <a:solidFill>
                  <a:schemeClr val="tx1"/>
                </a:solidFill>
                <a:latin typeface="나눔바른고딕"/>
                <a:ea typeface="나눔바른고딕"/>
              </a:rPr>
              <a:t>Q&amp;A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652101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32234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6168"/>
            <a:ext cx="9143999" cy="691033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11955" y="3040200"/>
            <a:ext cx="720090" cy="777600"/>
          </a:xfrm>
          <a:prstGeom prst="rect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48072" y="2636901"/>
            <a:ext cx="936117" cy="921618"/>
          </a:xfrm>
          <a:prstGeom prst="rect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5928" y="4451625"/>
            <a:ext cx="1393317" cy="1281663"/>
          </a:xfrm>
          <a:prstGeom prst="rect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36441" y="750410"/>
            <a:ext cx="648081" cy="777600"/>
          </a:xfrm>
          <a:prstGeom prst="rect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04388" y="0"/>
            <a:ext cx="1239612" cy="569184"/>
          </a:xfrm>
          <a:prstGeom prst="rect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3468" y="80586"/>
            <a:ext cx="3672459" cy="756089"/>
          </a:xfrm>
          <a:prstGeom prst="rect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bldLvl="0" animBg="1"/>
      <p:bldP spid="20" grpId="2" bldLvl="0" animBg="1"/>
      <p:bldP spid="20" grpId="3" bldLvl="0" animBg="1"/>
      <p:bldP spid="21" grpId="4" bldLvl="0" animBg="1"/>
      <p:bldP spid="21" grpId="5" bldLvl="0" animBg="1"/>
      <p:bldP spid="22" grpId="6" bldLvl="0" animBg="1"/>
      <p:bldP spid="22" grpId="7" bldLvl="0" animBg="1"/>
      <p:bldP spid="23" grpId="8" bldLvl="0" animBg="1"/>
      <p:bldP spid="23" grpId="9" bldLvl="0" animBg="1"/>
      <p:bldP spid="24" grpId="10" bldLvl="0" animBg="1"/>
      <p:bldP spid="24" grpId="1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652101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32234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9852" y="428261"/>
            <a:ext cx="2664296" cy="69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1"/>
              <a:t>개발환경</a:t>
            </a:r>
          </a:p>
        </p:txBody>
      </p:sp>
      <p:sp>
        <p:nvSpPr>
          <p:cNvPr id="21" name="도형 53"/>
          <p:cNvSpPr/>
          <p:nvPr/>
        </p:nvSpPr>
        <p:spPr>
          <a:xfrm>
            <a:off x="483518" y="1410969"/>
            <a:ext cx="3732530" cy="201803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1800" b="0">
              <a:latin typeface="배달의민족 한나"/>
              <a:ea typeface="배달의민족 한나"/>
            </a:endParaRPr>
          </a:p>
        </p:txBody>
      </p:sp>
      <p:sp>
        <p:nvSpPr>
          <p:cNvPr id="24" name="도형 53"/>
          <p:cNvSpPr/>
          <p:nvPr/>
        </p:nvSpPr>
        <p:spPr>
          <a:xfrm>
            <a:off x="4847365" y="4077081"/>
            <a:ext cx="3732530" cy="201803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1800" b="0">
              <a:latin typeface="배달의민족 한나"/>
              <a:ea typeface="배달의민족 한나"/>
            </a:endParaRPr>
          </a:p>
        </p:txBody>
      </p:sp>
      <p:sp>
        <p:nvSpPr>
          <p:cNvPr id="25" name="도형 53"/>
          <p:cNvSpPr/>
          <p:nvPr/>
        </p:nvSpPr>
        <p:spPr>
          <a:xfrm>
            <a:off x="4847366" y="1410970"/>
            <a:ext cx="3732530" cy="201803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1800" b="0">
              <a:latin typeface="배달의민족 한나"/>
              <a:ea typeface="배달의민족 한나"/>
            </a:endParaRPr>
          </a:p>
        </p:txBody>
      </p:sp>
      <p:sp>
        <p:nvSpPr>
          <p:cNvPr id="26" name="도형 53"/>
          <p:cNvSpPr/>
          <p:nvPr/>
        </p:nvSpPr>
        <p:spPr>
          <a:xfrm>
            <a:off x="483518" y="4077081"/>
            <a:ext cx="3732530" cy="201803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1800" b="0">
              <a:latin typeface="배달의민족 한나"/>
              <a:ea typeface="배달의민족 한나"/>
            </a:endParaRPr>
          </a:p>
        </p:txBody>
      </p:sp>
      <p:pic>
        <p:nvPicPr>
          <p:cNvPr id="27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823" y="1511412"/>
            <a:ext cx="3455919" cy="181714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28932" y="1863328"/>
            <a:ext cx="3569396" cy="111331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9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1823" y="4183946"/>
            <a:ext cx="3471438" cy="1804298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30" name="Picture 4" descr="github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57217" y="4329000"/>
            <a:ext cx="3541111" cy="1475462"/>
          </a:xfrm>
          <a:prstGeom prst="rect">
            <a:avLst/>
          </a:prstGeom>
          <a:noFill/>
          <a:effectLst>
            <a:softEdge rad="63500"/>
          </a:effectLst>
        </p:spPr>
      </p:pic>
      <p:cxnSp>
        <p:nvCxnSpPr>
          <p:cNvPr id="31" name="직선 연결선 30"/>
          <p:cNvCxnSpPr>
            <a:stCxn id="21" idx="2"/>
            <a:endCxn id="26" idx="0"/>
          </p:cNvCxnSpPr>
          <p:nvPr/>
        </p:nvCxnSpPr>
        <p:spPr>
          <a:xfrm rot="16200000" flipH="1">
            <a:off x="2025742" y="3753040"/>
            <a:ext cx="648080" cy="0"/>
          </a:xfrm>
          <a:prstGeom prst="line">
            <a:avLst/>
          </a:prstGeom>
          <a:ln w="508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5" idx="1"/>
            <a:endCxn id="21" idx="3"/>
          </p:cNvCxnSpPr>
          <p:nvPr/>
        </p:nvCxnSpPr>
        <p:spPr>
          <a:xfrm rot="10800000">
            <a:off x="4216048" y="2419985"/>
            <a:ext cx="631318" cy="0"/>
          </a:xfrm>
          <a:prstGeom prst="line">
            <a:avLst/>
          </a:prstGeom>
          <a:ln w="508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6403732" y="3753040"/>
            <a:ext cx="648080" cy="0"/>
          </a:xfrm>
          <a:prstGeom prst="line">
            <a:avLst/>
          </a:prstGeom>
          <a:ln w="508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1"/>
            <a:endCxn id="26" idx="3"/>
          </p:cNvCxnSpPr>
          <p:nvPr/>
        </p:nvCxnSpPr>
        <p:spPr>
          <a:xfrm rot="10800000">
            <a:off x="4216048" y="5086096"/>
            <a:ext cx="631317" cy="0"/>
          </a:xfrm>
          <a:prstGeom prst="line">
            <a:avLst/>
          </a:prstGeom>
          <a:ln w="508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899592" cy="6864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48852" y="0"/>
            <a:ext cx="899592" cy="6864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892" y="188591"/>
            <a:ext cx="1728216" cy="695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latin typeface="나눔바른고딕"/>
                <a:ea typeface="나눔바른고딕"/>
              </a:rPr>
              <a:t>UI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9887" y="1200228"/>
            <a:ext cx="3258095" cy="24449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6018" y="3901531"/>
            <a:ext cx="3203828" cy="24078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9887" y="3884333"/>
            <a:ext cx="3258095" cy="24422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16017" y="1200228"/>
            <a:ext cx="3203828" cy="24449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759" y="652101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759" y="322345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8"/>
          <p:cNvCxnSpPr/>
          <p:nvPr/>
        </p:nvCxnSpPr>
        <p:spPr>
          <a:xfrm>
            <a:off x="241759" y="1052702"/>
            <a:ext cx="2422537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759" y="1496547"/>
            <a:ext cx="657781" cy="483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5477" y="564104"/>
            <a:ext cx="2160271" cy="41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b="1"/>
              <a:t>PLAYER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38290" t="17810" r="26870" b="44990"/>
          <a:stretch>
            <a:fillRect/>
          </a:stretch>
        </p:blipFill>
        <p:spPr>
          <a:xfrm>
            <a:off x="372892" y="2286648"/>
            <a:ext cx="2160270" cy="171842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64344" y="4293108"/>
            <a:ext cx="2422537" cy="604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700">
                <a:latin typeface="나눔바른고딕"/>
                <a:ea typeface="나눔바른고딕"/>
              </a:rPr>
              <a:t>클릭으로 로프 발사</a:t>
            </a:r>
          </a:p>
          <a:p>
            <a:pPr algn="ctr">
              <a:defRPr lang="ko-KR" altLang="en-US"/>
            </a:pPr>
            <a:r>
              <a:rPr lang="en-US" altLang="ko-KR" sz="1700">
                <a:latin typeface="나눔바른고딕"/>
                <a:ea typeface="나눔바른고딕"/>
              </a:rPr>
              <a:t>A </a:t>
            </a:r>
            <a:r>
              <a:rPr lang="ko-KR" altLang="en-US" sz="1700">
                <a:latin typeface="나눔바른고딕"/>
                <a:ea typeface="나눔바른고딕"/>
              </a:rPr>
              <a:t>, </a:t>
            </a:r>
            <a:r>
              <a:rPr lang="en-US" altLang="ko-KR" sz="1700">
                <a:latin typeface="나눔바른고딕"/>
                <a:ea typeface="나눔바른고딕"/>
              </a:rPr>
              <a:t>D</a:t>
            </a:r>
            <a:r>
              <a:rPr lang="ko-KR" altLang="en-US" sz="1700">
                <a:latin typeface="나눔바른고딕"/>
                <a:ea typeface="나눔바른고딕"/>
              </a:rPr>
              <a:t> 로 좌우 이동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75612" y="1496547"/>
            <a:ext cx="648081" cy="4839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9540" y="1496547"/>
            <a:ext cx="576072" cy="4839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51684" y="1496547"/>
            <a:ext cx="612611" cy="483900"/>
          </a:xfrm>
          <a:prstGeom prst="rect">
            <a:avLst/>
          </a:prstGeom>
        </p:spPr>
      </p:pic>
      <p:cxnSp>
        <p:nvCxnSpPr>
          <p:cNvPr id="35" name="직선 연결선 8"/>
          <p:cNvCxnSpPr/>
          <p:nvPr/>
        </p:nvCxnSpPr>
        <p:spPr>
          <a:xfrm>
            <a:off x="2915793" y="1052702"/>
            <a:ext cx="31683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3059810" y="564104"/>
            <a:ext cx="2664334" cy="41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b="1">
                <a:cs typeface="함초롬돋움"/>
              </a:rPr>
              <a:t>MONSTER</a:t>
            </a:r>
            <a:endParaRPr lang="en-US" altLang="ko-KR" sz="2100" b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000375" y="1370848"/>
            <a:ext cx="1047750" cy="12192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97333" y="1370848"/>
            <a:ext cx="1042837" cy="1219200"/>
          </a:xfrm>
          <a:prstGeom prst="rect">
            <a:avLst/>
          </a:prstGeom>
        </p:spPr>
      </p:pic>
      <p:sp>
        <p:nvSpPr>
          <p:cNvPr id="42" name="화살표: 왼쪽/오른쪽 41"/>
          <p:cNvSpPr/>
          <p:nvPr/>
        </p:nvSpPr>
        <p:spPr>
          <a:xfrm>
            <a:off x="4283964" y="1843410"/>
            <a:ext cx="432054" cy="2740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91977" y="3180045"/>
            <a:ext cx="561023" cy="49790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897333" y="2894647"/>
            <a:ext cx="1042837" cy="106870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102101" y="4533014"/>
            <a:ext cx="2939796" cy="36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플레이어 충돌 / 공격</a:t>
            </a:r>
          </a:p>
        </p:txBody>
      </p:sp>
      <p:cxnSp>
        <p:nvCxnSpPr>
          <p:cNvPr id="45" name="직선 연결선 8"/>
          <p:cNvCxnSpPr/>
          <p:nvPr/>
        </p:nvCxnSpPr>
        <p:spPr>
          <a:xfrm>
            <a:off x="6372225" y="1052702"/>
            <a:ext cx="244830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6516243" y="564104"/>
            <a:ext cx="2144239" cy="41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b="1"/>
              <a:t>ITEM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272528" y="1370848"/>
            <a:ext cx="647700" cy="58102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372224" y="4242816"/>
            <a:ext cx="2448306" cy="39557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489796" y="2145297"/>
            <a:ext cx="2063654" cy="118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랜덤효과발생</a:t>
            </a:r>
          </a:p>
          <a:p>
            <a:pPr algn="ctr">
              <a:defRPr lang="ko-KR" altLang="en-US"/>
            </a:pPr>
            <a:r>
              <a:rPr lang="ko-KR" altLang="en-US"/>
              <a:t>- 시간++</a:t>
            </a:r>
          </a:p>
          <a:p>
            <a:pPr algn="ctr">
              <a:defRPr lang="ko-KR" altLang="en-US"/>
            </a:pPr>
            <a:r>
              <a:rPr lang="ko-KR" altLang="en-US"/>
              <a:t>- 시간--</a:t>
            </a:r>
          </a:p>
          <a:p>
            <a:pPr algn="ctr">
              <a:defRPr lang="ko-KR" altLang="en-US"/>
            </a:pPr>
            <a:r>
              <a:rPr lang="ko-KR" altLang="en-US"/>
              <a:t>- 거대화</a:t>
            </a:r>
          </a:p>
        </p:txBody>
      </p:sp>
      <p:cxnSp>
        <p:nvCxnSpPr>
          <p:cNvPr id="52" name="직선 연결선 8"/>
          <p:cNvCxnSpPr/>
          <p:nvPr/>
        </p:nvCxnSpPr>
        <p:spPr>
          <a:xfrm>
            <a:off x="6372225" y="4005072"/>
            <a:ext cx="244830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6372225" y="3429000"/>
            <a:ext cx="2448306" cy="40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b="1"/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animMotion origin="layout" path="M 0.00910 -0.00453 L -0.16485 -0.00319 " pathEditMode="relative" ptsTypes="">
                                      <p:cBhvr>
                                        <p:cTn id="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619630" cy="6864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0022" y="322344"/>
            <a:ext cx="1213018" cy="513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나눔고딕 ExtraBold"/>
                <a:ea typeface="나눔고딕 ExtraBold"/>
              </a:rPr>
              <a:t>순서도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8" name="순서도: 처리 1"/>
          <p:cNvSpPr/>
          <p:nvPr/>
        </p:nvSpPr>
        <p:spPr>
          <a:xfrm>
            <a:off x="4464383" y="1269000"/>
            <a:ext cx="1620000" cy="675000"/>
          </a:xfrm>
          <a:prstGeom prst="flowChartProcess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시 작</a:t>
            </a:r>
          </a:p>
        </p:txBody>
      </p:sp>
      <p:sp>
        <p:nvSpPr>
          <p:cNvPr id="1029" name="순서도: 판단 4"/>
          <p:cNvSpPr/>
          <p:nvPr/>
        </p:nvSpPr>
        <p:spPr>
          <a:xfrm>
            <a:off x="4284383" y="2415750"/>
            <a:ext cx="1980000" cy="921750"/>
          </a:xfrm>
          <a:prstGeom prst="flowChartDecision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메 뉴</a:t>
            </a:r>
          </a:p>
        </p:txBody>
      </p:sp>
      <p:sp>
        <p:nvSpPr>
          <p:cNvPr id="1030" name="순서도: 처리 11"/>
          <p:cNvSpPr/>
          <p:nvPr/>
        </p:nvSpPr>
        <p:spPr>
          <a:xfrm>
            <a:off x="6534383" y="4174098"/>
            <a:ext cx="1620000" cy="675000"/>
          </a:xfrm>
          <a:prstGeom prst="flowChartProcess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종 료</a:t>
            </a:r>
          </a:p>
        </p:txBody>
      </p:sp>
      <p:sp>
        <p:nvSpPr>
          <p:cNvPr id="1031" name="순서도: 처리 12"/>
          <p:cNvSpPr/>
          <p:nvPr/>
        </p:nvSpPr>
        <p:spPr>
          <a:xfrm>
            <a:off x="2412000" y="4174095"/>
            <a:ext cx="1620000" cy="675000"/>
          </a:xfrm>
          <a:prstGeom prst="flowChartProcess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fontScale="82950"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상 점</a:t>
            </a: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(캐릭터와 줄 색변경)</a:t>
            </a:r>
          </a:p>
        </p:txBody>
      </p:sp>
      <p:cxnSp>
        <p:nvCxnSpPr>
          <p:cNvPr id="1032" name="직선 화살표 연결선 13"/>
          <p:cNvCxnSpPr>
            <a:stCxn id="1028" idx="2"/>
            <a:endCxn id="1029" idx="0"/>
          </p:cNvCxnSpPr>
          <p:nvPr/>
        </p:nvCxnSpPr>
        <p:spPr>
          <a:xfrm>
            <a:off x="5274383" y="1944000"/>
            <a:ext cx="0" cy="471750"/>
          </a:xfrm>
          <a:prstGeom prst="straightConnector1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연결선: 꺾임 17"/>
          <p:cNvCxnSpPr>
            <a:stCxn id="1029" idx="2"/>
            <a:endCxn id="1031" idx="0"/>
          </p:cNvCxnSpPr>
          <p:nvPr/>
        </p:nvCxnSpPr>
        <p:spPr>
          <a:xfrm rot="5400000">
            <a:off x="3829895" y="2729606"/>
            <a:ext cx="836595" cy="2052383"/>
          </a:xfrm>
          <a:prstGeom prst="bentConnector3">
            <a:avLst>
              <a:gd name="adj1" fmla="val 50000"/>
            </a:avLst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연결선: 꺾임 29"/>
          <p:cNvCxnSpPr>
            <a:stCxn id="1029" idx="2"/>
          </p:cNvCxnSpPr>
          <p:nvPr/>
        </p:nvCxnSpPr>
        <p:spPr>
          <a:xfrm rot="16200000" flipH="1">
            <a:off x="5891084" y="2720799"/>
            <a:ext cx="836598" cy="2070000"/>
          </a:xfrm>
          <a:prstGeom prst="bentConnector3">
            <a:avLst>
              <a:gd name="adj1" fmla="val 50000"/>
            </a:avLst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33"/>
          <p:cNvCxnSpPr>
            <a:stCxn id="1029" idx="2"/>
            <a:endCxn id="1037" idx="0"/>
          </p:cNvCxnSpPr>
          <p:nvPr/>
        </p:nvCxnSpPr>
        <p:spPr>
          <a:xfrm>
            <a:off x="5274383" y="3337500"/>
            <a:ext cx="5018" cy="836598"/>
          </a:xfrm>
          <a:prstGeom prst="straightConnector1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연결선: 꺾임 64"/>
          <p:cNvCxnSpPr>
            <a:endCxn id="1029" idx="1"/>
          </p:cNvCxnSpPr>
          <p:nvPr/>
        </p:nvCxnSpPr>
        <p:spPr>
          <a:xfrm rot="5400000" flipH="1" flipV="1">
            <a:off x="2769256" y="3331878"/>
            <a:ext cx="1970379" cy="1059874"/>
          </a:xfrm>
          <a:prstGeom prst="bentConnector4">
            <a:avLst>
              <a:gd name="adj1" fmla="val -34585"/>
              <a:gd name="adj2" fmla="val -125038"/>
            </a:avLst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순서도: 처리 21"/>
          <p:cNvSpPr/>
          <p:nvPr/>
        </p:nvSpPr>
        <p:spPr>
          <a:xfrm>
            <a:off x="4469401" y="4174098"/>
            <a:ext cx="1620000" cy="675000"/>
          </a:xfrm>
          <a:prstGeom prst="flowChartProcess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게 임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619630" cy="6864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0022" y="322344"/>
            <a:ext cx="1213018" cy="513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나눔고딕 ExtraBold"/>
                <a:ea typeface="나눔고딕 ExtraBold"/>
              </a:rPr>
              <a:t>순서도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40" name="순서도: 처리 23"/>
          <p:cNvSpPr/>
          <p:nvPr/>
        </p:nvSpPr>
        <p:spPr>
          <a:xfrm>
            <a:off x="4212000" y="927706"/>
            <a:ext cx="1440588" cy="600245"/>
          </a:xfrm>
          <a:prstGeom prst="flowChartProcess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게 임</a:t>
            </a:r>
          </a:p>
        </p:txBody>
      </p:sp>
      <p:sp>
        <p:nvSpPr>
          <p:cNvPr id="1041" name="순서도: 처리 8"/>
          <p:cNvSpPr/>
          <p:nvPr/>
        </p:nvSpPr>
        <p:spPr>
          <a:xfrm>
            <a:off x="4206747" y="1793153"/>
            <a:ext cx="1440588" cy="600245"/>
          </a:xfrm>
          <a:prstGeom prst="flowChartProcess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게임 시작</a:t>
            </a:r>
          </a:p>
        </p:txBody>
      </p:sp>
      <p:sp>
        <p:nvSpPr>
          <p:cNvPr id="1042" name="순서도: 처리 9"/>
          <p:cNvSpPr/>
          <p:nvPr/>
        </p:nvSpPr>
        <p:spPr>
          <a:xfrm>
            <a:off x="4206747" y="2658600"/>
            <a:ext cx="1440588" cy="600245"/>
          </a:xfrm>
          <a:prstGeom prst="flowChartProcess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맵 불러옴</a:t>
            </a:r>
          </a:p>
        </p:txBody>
      </p:sp>
      <p:sp>
        <p:nvSpPr>
          <p:cNvPr id="1044" name="순서도: 처리 11"/>
          <p:cNvSpPr/>
          <p:nvPr/>
        </p:nvSpPr>
        <p:spPr>
          <a:xfrm>
            <a:off x="4211412" y="3524047"/>
            <a:ext cx="1440588" cy="600245"/>
          </a:xfrm>
          <a:prstGeom prst="flowChartProcess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맵의 끝 도달</a:t>
            </a:r>
          </a:p>
        </p:txBody>
      </p:sp>
      <p:sp>
        <p:nvSpPr>
          <p:cNvPr id="1045" name="순서도: 처리 12"/>
          <p:cNvSpPr/>
          <p:nvPr/>
        </p:nvSpPr>
        <p:spPr>
          <a:xfrm>
            <a:off x="4212000" y="4654696"/>
            <a:ext cx="1440588" cy="600245"/>
          </a:xfrm>
          <a:prstGeom prst="flowChartProcess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클 리 어</a:t>
            </a:r>
          </a:p>
        </p:txBody>
      </p:sp>
      <p:sp>
        <p:nvSpPr>
          <p:cNvPr id="1046" name="순서도: 처리 13"/>
          <p:cNvSpPr/>
          <p:nvPr/>
        </p:nvSpPr>
        <p:spPr>
          <a:xfrm>
            <a:off x="4206747" y="5672739"/>
            <a:ext cx="1440588" cy="600245"/>
          </a:xfrm>
          <a:prstGeom prst="flowChartProcess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시작화면</a:t>
            </a:r>
          </a:p>
        </p:txBody>
      </p:sp>
      <p:cxnSp>
        <p:nvCxnSpPr>
          <p:cNvPr id="1047" name="직선 화살표 연결선 2"/>
          <p:cNvCxnSpPr>
            <a:stCxn id="1040" idx="2"/>
            <a:endCxn id="1041" idx="0"/>
          </p:cNvCxnSpPr>
          <p:nvPr/>
        </p:nvCxnSpPr>
        <p:spPr>
          <a:xfrm flipH="1">
            <a:off x="4927041" y="1527951"/>
            <a:ext cx="5253" cy="265202"/>
          </a:xfrm>
          <a:prstGeom prst="straightConnector1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화살표 연결선 14"/>
          <p:cNvCxnSpPr>
            <a:stCxn id="1041" idx="2"/>
            <a:endCxn id="1042" idx="0"/>
          </p:cNvCxnSpPr>
          <p:nvPr/>
        </p:nvCxnSpPr>
        <p:spPr>
          <a:xfrm>
            <a:off x="4927041" y="2393398"/>
            <a:ext cx="0" cy="265202"/>
          </a:xfrm>
          <a:prstGeom prst="straightConnector1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7"/>
          <p:cNvCxnSpPr>
            <a:stCxn id="1042" idx="2"/>
            <a:endCxn id="1044" idx="0"/>
          </p:cNvCxnSpPr>
          <p:nvPr/>
        </p:nvCxnSpPr>
        <p:spPr>
          <a:xfrm>
            <a:off x="4927041" y="3258845"/>
            <a:ext cx="4665" cy="265202"/>
          </a:xfrm>
          <a:prstGeom prst="straightConnector1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화살표 연결선 20"/>
          <p:cNvCxnSpPr>
            <a:stCxn id="1044" idx="2"/>
            <a:endCxn id="1045" idx="0"/>
          </p:cNvCxnSpPr>
          <p:nvPr/>
        </p:nvCxnSpPr>
        <p:spPr>
          <a:xfrm rot="16200000" flipH="1">
            <a:off x="4666798" y="4389200"/>
            <a:ext cx="530404" cy="588"/>
          </a:xfrm>
          <a:prstGeom prst="straightConnector1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화살표 연결선 24"/>
          <p:cNvCxnSpPr>
            <a:endCxn id="1046" idx="0"/>
          </p:cNvCxnSpPr>
          <p:nvPr/>
        </p:nvCxnSpPr>
        <p:spPr>
          <a:xfrm flipH="1">
            <a:off x="4927041" y="5254941"/>
            <a:ext cx="5253" cy="417798"/>
          </a:xfrm>
          <a:prstGeom prst="straightConnector1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연결선: 꺾임 31"/>
          <p:cNvCxnSpPr/>
          <p:nvPr/>
        </p:nvCxnSpPr>
        <p:spPr>
          <a:xfrm flipV="1">
            <a:off x="5877588" y="3699000"/>
            <a:ext cx="874930" cy="1095066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5"/>
          <p:cNvSpPr txBox="1"/>
          <p:nvPr/>
        </p:nvSpPr>
        <p:spPr>
          <a:xfrm>
            <a:off x="3134389" y="4364355"/>
            <a:ext cx="1065666" cy="434340"/>
          </a:xfrm>
          <a:prstGeom prst="rect">
            <a:avLst/>
          </a:prstGeom>
          <a:noFill/>
        </p:spPr>
        <p:txBody>
          <a:bodyPr vert="horz" wrap="square" anchor="ctr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150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보스처치</a:t>
            </a:r>
          </a:p>
        </p:txBody>
      </p:sp>
      <p:cxnSp>
        <p:nvCxnSpPr>
          <p:cNvPr id="1063" name="연결선: 꺾임 31"/>
          <p:cNvCxnSpPr>
            <a:endCxn id="1040" idx="3"/>
          </p:cNvCxnSpPr>
          <p:nvPr/>
        </p:nvCxnSpPr>
        <p:spPr>
          <a:xfrm rot="5400000" flipH="1" flipV="1">
            <a:off x="3242353" y="3638062"/>
            <a:ext cx="4822056" cy="1588"/>
          </a:xfrm>
          <a:prstGeom prst="bentConnector4">
            <a:avLst>
              <a:gd name="adj1" fmla="val 1103"/>
              <a:gd name="adj2" fmla="val 109228384"/>
            </a:avLst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연결선: 꺾임 31"/>
          <p:cNvCxnSpPr>
            <a:stCxn id="1046" idx="1"/>
            <a:endCxn id="1065" idx="2"/>
          </p:cNvCxnSpPr>
          <p:nvPr/>
        </p:nvCxnSpPr>
        <p:spPr>
          <a:xfrm flipH="1" flipV="1">
            <a:off x="2771571" y="3729122"/>
            <a:ext cx="1435176" cy="2243741"/>
          </a:xfrm>
          <a:prstGeom prst="bentConnector2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순서도: 처리 13"/>
          <p:cNvSpPr/>
          <p:nvPr/>
        </p:nvSpPr>
        <p:spPr>
          <a:xfrm>
            <a:off x="2051277" y="3128877"/>
            <a:ext cx="1440588" cy="600245"/>
          </a:xfrm>
          <a:prstGeom prst="flowChartProcess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배달의민족 한나는 열한살"/>
                <a:ea typeface="배달의민족 한나는 열한살"/>
              </a:rPr>
              <a:t>상 점</a:t>
            </a:r>
          </a:p>
        </p:txBody>
      </p:sp>
      <p:cxnSp>
        <p:nvCxnSpPr>
          <p:cNvPr id="1066" name="연결선: 꺾임 31"/>
          <p:cNvCxnSpPr>
            <a:stCxn id="1065" idx="0"/>
            <a:endCxn id="1040" idx="1"/>
          </p:cNvCxnSpPr>
          <p:nvPr/>
        </p:nvCxnSpPr>
        <p:spPr>
          <a:xfrm rot="5400000" flipH="1" flipV="1">
            <a:off x="2541260" y="1458137"/>
            <a:ext cx="1901049" cy="1440431"/>
          </a:xfrm>
          <a:prstGeom prst="bentConnector2">
            <a:avLst/>
          </a:prstGeom>
          <a:ln w="38100" algn="ctr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619630" cy="6864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0022" y="322344"/>
            <a:ext cx="1184443" cy="4949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>
                <a:solidFill>
                  <a:schemeClr val="bg1"/>
                </a:solidFill>
                <a:latin typeface="나눔고딕 ExtraBold"/>
                <a:ea typeface="나눔고딕 ExtraBold"/>
              </a:rPr>
              <a:t>구조도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6219543"/>
            <a:ext cx="483518" cy="64469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53" name="그룹 1152"/>
          <p:cNvGrpSpPr/>
          <p:nvPr/>
        </p:nvGrpSpPr>
        <p:grpSpPr>
          <a:xfrm>
            <a:off x="1979676" y="322345"/>
            <a:ext cx="6554724" cy="6219543"/>
            <a:chOff x="1979676" y="1134110"/>
            <a:chExt cx="6554724" cy="5407778"/>
          </a:xfrm>
        </p:grpSpPr>
        <p:sp>
          <p:nvSpPr>
            <p:cNvPr id="1111" name="텍스트 상자 27"/>
            <p:cNvSpPr txBox="1"/>
            <p:nvPr/>
          </p:nvSpPr>
          <p:spPr>
            <a:xfrm>
              <a:off x="5218304" y="1560711"/>
              <a:ext cx="1930989" cy="362069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endParaRPr lang="en-US" altLang="ko-KR" sz="18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93" name="도형 4"/>
            <p:cNvSpPr/>
            <p:nvPr/>
          </p:nvSpPr>
          <p:spPr>
            <a:xfrm>
              <a:off x="1979676" y="1359035"/>
              <a:ext cx="4752594" cy="5182852"/>
            </a:xfrm>
            <a:prstGeom prst="rect">
              <a:avLst/>
            </a:prstGeom>
            <a:noFill/>
            <a:ln w="50800" cap="flat" cmpd="sng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endParaRPr lang="ko-KR" altLang="en-US" sz="1800" b="0">
                <a:latin typeface="맑은 고딕"/>
                <a:ea typeface="맑은 고딕"/>
              </a:endParaRPr>
            </a:p>
          </p:txBody>
        </p:sp>
        <p:sp>
          <p:nvSpPr>
            <p:cNvPr id="1094" name="도형 3"/>
            <p:cNvSpPr/>
            <p:nvPr/>
          </p:nvSpPr>
          <p:spPr>
            <a:xfrm>
              <a:off x="3218511" y="1134110"/>
              <a:ext cx="2263748" cy="4601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r>
                <a:rPr lang="en-US" altLang="ko-KR" sz="1800" b="0">
                  <a:latin typeface="맑은 고딕"/>
                  <a:ea typeface="맑은 고딕"/>
                </a:rPr>
                <a:t>GAME</a:t>
              </a:r>
              <a:endParaRPr lang="ko-KR" altLang="en-US" sz="1800" b="0">
                <a:latin typeface="맑은 고딕"/>
                <a:ea typeface="맑은 고딕"/>
              </a:endParaRPr>
            </a:p>
          </p:txBody>
        </p:sp>
        <p:sp>
          <p:nvSpPr>
            <p:cNvPr id="1099" name="도형 9"/>
            <p:cNvSpPr/>
            <p:nvPr/>
          </p:nvSpPr>
          <p:spPr>
            <a:xfrm>
              <a:off x="5520925" y="1713835"/>
              <a:ext cx="1067327" cy="319675"/>
            </a:xfrm>
            <a:prstGeom prst="rect">
              <a:avLst/>
            </a:prstGeom>
            <a:noFill/>
            <a:ln w="50800" cap="flat" cmpd="sng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Player</a:t>
              </a:r>
            </a:p>
          </p:txBody>
        </p:sp>
        <p:sp>
          <p:nvSpPr>
            <p:cNvPr id="1104" name="도형 15"/>
            <p:cNvSpPr/>
            <p:nvPr/>
          </p:nvSpPr>
          <p:spPr>
            <a:xfrm>
              <a:off x="6986097" y="1368798"/>
              <a:ext cx="1548303" cy="5173090"/>
            </a:xfrm>
            <a:prstGeom prst="rect">
              <a:avLst/>
            </a:prstGeom>
            <a:noFill/>
            <a:ln w="50800" cap="flat" cmpd="sng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endParaRPr lang="ko-KR" altLang="en-US" sz="1800" b="0">
                <a:latin typeface="맑은 고딕"/>
                <a:ea typeface="맑은 고딕"/>
              </a:endParaRPr>
            </a:p>
          </p:txBody>
        </p:sp>
        <p:sp>
          <p:nvSpPr>
            <p:cNvPr id="1105" name="도형 16"/>
            <p:cNvSpPr/>
            <p:nvPr/>
          </p:nvSpPr>
          <p:spPr>
            <a:xfrm>
              <a:off x="7391246" y="1144923"/>
              <a:ext cx="737485" cy="4590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r>
                <a:rPr lang="en-US" altLang="ko-KR" sz="1800" b="0">
                  <a:latin typeface="맑은 고딕"/>
                  <a:ea typeface="맑은 고딕"/>
                </a:rPr>
                <a:t>FILE</a:t>
              </a:r>
              <a:endParaRPr lang="ko-KR" altLang="en-US" sz="1800" b="0">
                <a:latin typeface="맑은 고딕"/>
                <a:ea typeface="맑은 고딕"/>
              </a:endParaRPr>
            </a:p>
          </p:txBody>
        </p:sp>
        <p:sp>
          <p:nvSpPr>
            <p:cNvPr id="1119" name="도형 40"/>
            <p:cNvSpPr/>
            <p:nvPr/>
          </p:nvSpPr>
          <p:spPr>
            <a:xfrm>
              <a:off x="7149293" y="2156506"/>
              <a:ext cx="1179820" cy="429407"/>
            </a:xfrm>
            <a:prstGeom prst="rect">
              <a:avLst/>
            </a:prstGeom>
            <a:noFill/>
            <a:ln w="50800" cap="flat" cmpd="sng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en-US" altLang="ko-KR" sz="1800" b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Coin</a:t>
              </a:r>
            </a:p>
          </p:txBody>
        </p:sp>
        <p:grpSp>
          <p:nvGrpSpPr>
            <p:cNvPr id="1126" name="그룹 1125"/>
            <p:cNvGrpSpPr/>
            <p:nvPr/>
          </p:nvGrpSpPr>
          <p:grpSpPr>
            <a:xfrm>
              <a:off x="2072221" y="1741745"/>
              <a:ext cx="1923707" cy="995314"/>
              <a:chOff x="2206370" y="1741745"/>
              <a:chExt cx="1923707" cy="995314"/>
            </a:xfrm>
          </p:grpSpPr>
          <p:sp>
            <p:nvSpPr>
              <p:cNvPr id="1095" name="도형 5"/>
              <p:cNvSpPr/>
              <p:nvPr/>
            </p:nvSpPr>
            <p:spPr>
              <a:xfrm>
                <a:off x="2206370" y="1741745"/>
                <a:ext cx="1923707" cy="26385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4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Object</a:t>
                </a:r>
              </a:p>
            </p:txBody>
          </p:sp>
          <p:sp>
            <p:nvSpPr>
              <p:cNvPr id="1125" name="도형 5"/>
              <p:cNvSpPr/>
              <p:nvPr/>
            </p:nvSpPr>
            <p:spPr>
              <a:xfrm>
                <a:off x="2206370" y="2023724"/>
                <a:ext cx="1923707" cy="71333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4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Item</a:t>
                </a:r>
              </a:p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4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Coin</a:t>
                </a:r>
              </a:p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4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Fever</a:t>
                </a:r>
              </a:p>
            </p:txBody>
          </p:sp>
        </p:grpSp>
        <p:cxnSp>
          <p:nvCxnSpPr>
            <p:cNvPr id="1127" name="직선 화살표 연결선 14"/>
            <p:cNvCxnSpPr>
              <a:stCxn id="1095" idx="3"/>
              <a:endCxn id="1099" idx="1"/>
            </p:cNvCxnSpPr>
            <p:nvPr/>
          </p:nvCxnSpPr>
          <p:spPr>
            <a:xfrm>
              <a:off x="3995928" y="1873673"/>
              <a:ext cx="1524997" cy="0"/>
            </a:xfrm>
            <a:prstGeom prst="straightConnector1">
              <a:avLst/>
            </a:prstGeom>
            <a:ln w="38100" algn="ctr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도형 9"/>
            <p:cNvSpPr/>
            <p:nvPr/>
          </p:nvSpPr>
          <p:spPr>
            <a:xfrm>
              <a:off x="5520925" y="2708910"/>
              <a:ext cx="1067327" cy="319675"/>
            </a:xfrm>
            <a:prstGeom prst="rect">
              <a:avLst/>
            </a:prstGeom>
            <a:noFill/>
            <a:ln w="50800" cap="flat" cmpd="sng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Monster</a:t>
              </a:r>
            </a:p>
          </p:txBody>
        </p:sp>
        <p:cxnSp>
          <p:nvCxnSpPr>
            <p:cNvPr id="1130" name="직선 화살표 연결선 14"/>
            <p:cNvCxnSpPr>
              <a:stCxn id="1129" idx="0"/>
              <a:endCxn id="1099" idx="2"/>
            </p:cNvCxnSpPr>
            <p:nvPr/>
          </p:nvCxnSpPr>
          <p:spPr>
            <a:xfrm rot="16200000">
              <a:off x="5716889" y="2371210"/>
              <a:ext cx="675399" cy="0"/>
            </a:xfrm>
            <a:prstGeom prst="straightConnector1">
              <a:avLst/>
            </a:prstGeom>
            <a:ln w="38100" algn="ctr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도형 11"/>
            <p:cNvSpPr/>
            <p:nvPr/>
          </p:nvSpPr>
          <p:spPr>
            <a:xfrm>
              <a:off x="4146053" y="2305362"/>
              <a:ext cx="1072251" cy="723222"/>
            </a:xfrm>
            <a:prstGeom prst="rect">
              <a:avLst/>
            </a:prstGeom>
            <a:noFill/>
            <a:ln w="50800" cap="flat" cmpd="sng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r>
                <a:rPr lang="en-US" altLang="ko-KR" sz="1800" b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Effect</a:t>
              </a:r>
            </a:p>
            <a:p>
              <a:pPr marL="0" indent="0" algn="ct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/>
              </a:pPr>
              <a:r>
                <a:rPr lang="en-US" altLang="ko-KR" sz="1800" b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Audio</a:t>
              </a:r>
            </a:p>
          </p:txBody>
        </p:sp>
        <p:cxnSp>
          <p:nvCxnSpPr>
            <p:cNvPr id="1133" name="직선 화살표 연결선 14"/>
            <p:cNvCxnSpPr/>
            <p:nvPr/>
          </p:nvCxnSpPr>
          <p:spPr>
            <a:xfrm rot="16200000">
              <a:off x="4529851" y="2076786"/>
              <a:ext cx="457150" cy="0"/>
            </a:xfrm>
            <a:prstGeom prst="straightConnector1">
              <a:avLst/>
            </a:prstGeom>
            <a:ln w="38100" algn="ctr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직선 화살표 연결선 14"/>
            <p:cNvCxnSpPr/>
            <p:nvPr/>
          </p:nvCxnSpPr>
          <p:spPr>
            <a:xfrm>
              <a:off x="5218304" y="2371210"/>
              <a:ext cx="836284" cy="0"/>
            </a:xfrm>
            <a:prstGeom prst="straightConnector1">
              <a:avLst/>
            </a:prstGeom>
            <a:ln w="38100" algn="ctr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6" name="그룹 1135"/>
            <p:cNvGrpSpPr/>
            <p:nvPr/>
          </p:nvGrpSpPr>
          <p:grpSpPr>
            <a:xfrm>
              <a:off x="2222334" y="3789044"/>
              <a:ext cx="4300004" cy="1296161"/>
              <a:chOff x="2222334" y="3287190"/>
              <a:chExt cx="4300004" cy="2121587"/>
            </a:xfrm>
          </p:grpSpPr>
          <p:sp>
            <p:nvSpPr>
              <p:cNvPr id="1097" name="도형 7"/>
              <p:cNvSpPr/>
              <p:nvPr/>
            </p:nvSpPr>
            <p:spPr>
              <a:xfrm>
                <a:off x="2222334" y="3722376"/>
                <a:ext cx="4300004" cy="1686401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endParaRPr lang="ko-KR" altLang="en-US" sz="1800" b="0">
                  <a:latin typeface="궁서"/>
                  <a:ea typeface="궁서"/>
                </a:endParaRPr>
              </a:p>
            </p:txBody>
          </p:sp>
          <p:sp>
            <p:nvSpPr>
              <p:cNvPr id="1100" name="도형 11"/>
              <p:cNvSpPr/>
              <p:nvPr/>
            </p:nvSpPr>
            <p:spPr>
              <a:xfrm>
                <a:off x="2409916" y="3986772"/>
                <a:ext cx="1811158" cy="42984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600" b="0" dirty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Game Manager</a:t>
                </a:r>
              </a:p>
            </p:txBody>
          </p:sp>
          <p:sp>
            <p:nvSpPr>
              <p:cNvPr id="1101" name="도형 12"/>
              <p:cNvSpPr/>
              <p:nvPr/>
            </p:nvSpPr>
            <p:spPr>
              <a:xfrm>
                <a:off x="2425880" y="4699938"/>
                <a:ext cx="1811158" cy="42984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600" b="0" dirty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Audio Manager</a:t>
                </a:r>
              </a:p>
            </p:txBody>
          </p:sp>
          <p:sp>
            <p:nvSpPr>
              <p:cNvPr id="1102" name="도형 13"/>
              <p:cNvSpPr/>
              <p:nvPr/>
            </p:nvSpPr>
            <p:spPr>
              <a:xfrm>
                <a:off x="4506836" y="3997586"/>
                <a:ext cx="1811158" cy="42984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4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Item Manager</a:t>
                </a:r>
              </a:p>
            </p:txBody>
          </p:sp>
          <p:sp>
            <p:nvSpPr>
              <p:cNvPr id="1135" name="도형 11"/>
              <p:cNvSpPr/>
              <p:nvPr/>
            </p:nvSpPr>
            <p:spPr>
              <a:xfrm>
                <a:off x="2222334" y="3287190"/>
                <a:ext cx="4300004" cy="42984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8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Manager</a:t>
                </a:r>
              </a:p>
            </p:txBody>
          </p:sp>
        </p:grpSp>
        <p:cxnSp>
          <p:nvCxnSpPr>
            <p:cNvPr id="1137" name="직선 화살표 연결선 14"/>
            <p:cNvCxnSpPr/>
            <p:nvPr/>
          </p:nvCxnSpPr>
          <p:spPr>
            <a:xfrm rot="16200000">
              <a:off x="2508082" y="3263052"/>
              <a:ext cx="1051984" cy="0"/>
            </a:xfrm>
            <a:prstGeom prst="straightConnector1">
              <a:avLst/>
            </a:prstGeom>
            <a:ln w="38100" algn="ctr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직선 화살표 연결선 14"/>
            <p:cNvCxnSpPr/>
            <p:nvPr/>
          </p:nvCxnSpPr>
          <p:spPr>
            <a:xfrm rot="16200000">
              <a:off x="4191770" y="3408815"/>
              <a:ext cx="760459" cy="0"/>
            </a:xfrm>
            <a:prstGeom prst="straightConnector1">
              <a:avLst/>
            </a:prstGeom>
            <a:ln w="38100" algn="ctr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연결선: 꺾임 22"/>
            <p:cNvCxnSpPr/>
            <p:nvPr/>
          </p:nvCxnSpPr>
          <p:spPr>
            <a:xfrm rot="10800000">
              <a:off x="3491273" y="2737060"/>
              <a:ext cx="3494824" cy="835958"/>
            </a:xfrm>
            <a:prstGeom prst="bentConnector3">
              <a:avLst>
                <a:gd name="adj1" fmla="val 99406"/>
              </a:avLst>
            </a:prstGeom>
            <a:ln w="38100" algn="ctr">
              <a:solidFill>
                <a:schemeClr val="accent3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3" name="도형 40"/>
            <p:cNvSpPr/>
            <p:nvPr/>
          </p:nvSpPr>
          <p:spPr>
            <a:xfrm>
              <a:off x="7170339" y="3781543"/>
              <a:ext cx="1179820" cy="429407"/>
            </a:xfrm>
            <a:prstGeom prst="rect">
              <a:avLst/>
            </a:prstGeom>
            <a:noFill/>
            <a:ln w="50800" cap="flat" cmpd="sng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en-US" altLang="ko-KR" sz="1600" b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Rope Color</a:t>
              </a:r>
            </a:p>
          </p:txBody>
        </p:sp>
        <p:grpSp>
          <p:nvGrpSpPr>
            <p:cNvPr id="1145" name="그룹 1144"/>
            <p:cNvGrpSpPr/>
            <p:nvPr/>
          </p:nvGrpSpPr>
          <p:grpSpPr>
            <a:xfrm>
              <a:off x="2205971" y="5373243"/>
              <a:ext cx="4300004" cy="1008126"/>
              <a:chOff x="2222334" y="3287189"/>
              <a:chExt cx="4300004" cy="2121589"/>
            </a:xfrm>
          </p:grpSpPr>
          <p:sp>
            <p:nvSpPr>
              <p:cNvPr id="1146" name="도형 7"/>
              <p:cNvSpPr/>
              <p:nvPr/>
            </p:nvSpPr>
            <p:spPr>
              <a:xfrm>
                <a:off x="2222334" y="3722376"/>
                <a:ext cx="4300004" cy="1686401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endParaRPr lang="ko-KR" altLang="en-US" sz="1800" b="0">
                  <a:latin typeface="궁서"/>
                  <a:ea typeface="궁서"/>
                </a:endParaRPr>
              </a:p>
            </p:txBody>
          </p:sp>
          <p:sp>
            <p:nvSpPr>
              <p:cNvPr id="1147" name="도형 11"/>
              <p:cNvSpPr/>
              <p:nvPr/>
            </p:nvSpPr>
            <p:spPr>
              <a:xfrm>
                <a:off x="2409916" y="3986772"/>
                <a:ext cx="1811158" cy="42984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3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Opening</a:t>
                </a:r>
              </a:p>
            </p:txBody>
          </p:sp>
          <p:sp>
            <p:nvSpPr>
              <p:cNvPr id="1148" name="도형 12"/>
              <p:cNvSpPr/>
              <p:nvPr/>
            </p:nvSpPr>
            <p:spPr>
              <a:xfrm>
                <a:off x="2425880" y="4699938"/>
                <a:ext cx="1811158" cy="42984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3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Shop</a:t>
                </a:r>
              </a:p>
            </p:txBody>
          </p:sp>
          <p:sp>
            <p:nvSpPr>
              <p:cNvPr id="1149" name="도형 13"/>
              <p:cNvSpPr/>
              <p:nvPr/>
            </p:nvSpPr>
            <p:spPr>
              <a:xfrm>
                <a:off x="4506836" y="3997585"/>
                <a:ext cx="1811158" cy="42984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3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Main</a:t>
                </a:r>
              </a:p>
            </p:txBody>
          </p:sp>
          <p:sp>
            <p:nvSpPr>
              <p:cNvPr id="1150" name="도형 11"/>
              <p:cNvSpPr/>
              <p:nvPr/>
            </p:nvSpPr>
            <p:spPr>
              <a:xfrm>
                <a:off x="2222334" y="3287189"/>
                <a:ext cx="4300004" cy="429845"/>
              </a:xfrm>
              <a:prstGeom prst="rect">
                <a:avLst/>
              </a:prstGeom>
              <a:noFill/>
              <a:ln w="508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600" b="0">
                    <a:solidFill>
                      <a:schemeClr val="bg1">
                        <a:lumMod val="50000"/>
                      </a:schemeClr>
                    </a:solidFill>
                    <a:latin typeface="궁서"/>
                    <a:ea typeface="궁서"/>
                  </a:rPr>
                  <a:t>Scene</a:t>
                </a:r>
              </a:p>
            </p:txBody>
          </p:sp>
        </p:grpSp>
        <p:cxnSp>
          <p:nvCxnSpPr>
            <p:cNvPr id="1152" name="연결선: 꺾임 22"/>
            <p:cNvCxnSpPr>
              <a:cxnSpLocks/>
              <a:stCxn id="1150" idx="0"/>
              <a:endCxn id="1100" idx="3"/>
            </p:cNvCxnSpPr>
            <p:nvPr/>
          </p:nvCxnSpPr>
          <p:spPr>
            <a:xfrm rot="5400000" flipH="1">
              <a:off x="3775777" y="4793047"/>
              <a:ext cx="1025491" cy="134900"/>
            </a:xfrm>
            <a:prstGeom prst="bentConnector2">
              <a:avLst/>
            </a:prstGeom>
            <a:ln w="38100" algn="ctr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4" name="도형 40"/>
          <p:cNvSpPr/>
          <p:nvPr/>
        </p:nvSpPr>
        <p:spPr>
          <a:xfrm>
            <a:off x="7170339" y="5445252"/>
            <a:ext cx="1179820" cy="493866"/>
          </a:xfrm>
          <a:prstGeom prst="rect">
            <a:avLst/>
          </a:prstGeom>
          <a:noFill/>
          <a:ln w="50800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500" b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Player</a:t>
            </a:r>
          </a:p>
          <a:p>
            <a:pPr marL="0" indent="0" algn="ctr" defTabSz="5080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500" b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Color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154</Words>
  <Application>Microsoft Office PowerPoint</Application>
  <PresentationFormat>화면 슬라이드 쇼(4:3)</PresentationFormat>
  <Paragraphs>106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궁서</vt:lpstr>
      <vt:lpstr>나눔고딕 ExtraBold</vt:lpstr>
      <vt:lpstr>나눔바른고딕</vt:lpstr>
      <vt:lpstr>맑은 고딕</vt:lpstr>
      <vt:lpstr>배달의민족 한나</vt:lpstr>
      <vt:lpstr>배달의민족 한나는 열한살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 지훈</cp:lastModifiedBy>
  <cp:revision>26</cp:revision>
  <dcterms:created xsi:type="dcterms:W3CDTF">2018-06-13T05:23:12Z</dcterms:created>
  <dcterms:modified xsi:type="dcterms:W3CDTF">2018-06-16T05:53:20Z</dcterms:modified>
</cp:coreProperties>
</file>