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2" r:id="rId4"/>
    <p:sldId id="261" r:id="rId5"/>
    <p:sldId id="273" r:id="rId6"/>
    <p:sldId id="260" r:id="rId7"/>
    <p:sldId id="257" r:id="rId8"/>
    <p:sldId id="259" r:id="rId9"/>
    <p:sldId id="266" r:id="rId10"/>
    <p:sldId id="263" r:id="rId11"/>
    <p:sldId id="264" r:id="rId12"/>
  </p:sldIdLst>
  <p:sldSz cx="12192000" cy="6858000"/>
  <p:notesSz cx="6858000" cy="9144000"/>
  <p:embeddedFontLst>
    <p:embeddedFont>
      <p:font typeface="Cyberfall" panose="02000500000000000000" pitchFamily="2" charset="0"/>
      <p:italic r:id="rId13"/>
    </p:embeddedFont>
    <p:embeddedFont>
      <p:font typeface="넥슨 풋볼고딕 B" panose="020B0803000000000000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인터파크고딕 M" panose="02000000000000000000" pitchFamily="2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FF8D"/>
    <a:srgbClr val="C681FF"/>
    <a:srgbClr val="FFF981"/>
    <a:srgbClr val="81DEFF"/>
    <a:srgbClr val="FFDE19"/>
    <a:srgbClr val="FF8181"/>
    <a:srgbClr val="FFA0FF"/>
    <a:srgbClr val="FF6969"/>
    <a:srgbClr val="FF4141"/>
    <a:srgbClr val="FF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_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8ACAEFE-12C2-49E1-8E42-2499B7BD01F7}"/>
              </a:ext>
            </a:extLst>
          </p:cNvPr>
          <p:cNvGrpSpPr/>
          <p:nvPr userDrawn="1"/>
        </p:nvGrpSpPr>
        <p:grpSpPr>
          <a:xfrm>
            <a:off x="5293913" y="4746316"/>
            <a:ext cx="1612770" cy="1311584"/>
            <a:chOff x="5289614" y="647700"/>
            <a:chExt cx="1612770" cy="1311584"/>
          </a:xfrm>
        </p:grpSpPr>
        <p:sp>
          <p:nvSpPr>
            <p:cNvPr id="8" name="사각형: 잘린 위쪽 모서리 7">
              <a:extLst>
                <a:ext uri="{FF2B5EF4-FFF2-40B4-BE49-F238E27FC236}">
                  <a16:creationId xmlns:a16="http://schemas.microsoft.com/office/drawing/2014/main" id="{CADA260C-FCF0-4FA9-9AF7-77FB556D73E7}"/>
                </a:ext>
              </a:extLst>
            </p:cNvPr>
            <p:cNvSpPr/>
            <p:nvPr userDrawn="1"/>
          </p:nvSpPr>
          <p:spPr>
            <a:xfrm rot="10800000">
              <a:off x="5289614" y="647700"/>
              <a:ext cx="232493" cy="1311584"/>
            </a:xfrm>
            <a:prstGeom prst="snip2SameRect">
              <a:avLst>
                <a:gd name="adj1" fmla="val 0"/>
                <a:gd name="adj2" fmla="val 0"/>
              </a:avLst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2B1BC59-40DE-424D-8210-32CBE23CC45B}"/>
                </a:ext>
              </a:extLst>
            </p:cNvPr>
            <p:cNvSpPr/>
            <p:nvPr userDrawn="1"/>
          </p:nvSpPr>
          <p:spPr>
            <a:xfrm>
              <a:off x="5634683" y="647700"/>
              <a:ext cx="232494" cy="1311584"/>
            </a:xfrm>
            <a:prstGeom prst="rect">
              <a:avLst/>
            </a:prstGeom>
            <a:solidFill>
              <a:srgbClr val="FFF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396A457-98A4-437D-8AE3-64A45B4DC648}"/>
                </a:ext>
              </a:extLst>
            </p:cNvPr>
            <p:cNvSpPr/>
            <p:nvPr userDrawn="1"/>
          </p:nvSpPr>
          <p:spPr>
            <a:xfrm>
              <a:off x="5979752" y="647700"/>
              <a:ext cx="232494" cy="1311584"/>
            </a:xfrm>
            <a:prstGeom prst="rect">
              <a:avLst/>
            </a:prstGeom>
            <a:solidFill>
              <a:srgbClr val="81FF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505C5C5-2E7D-4CDE-901A-BD2DA2B1C9CC}"/>
                </a:ext>
              </a:extLst>
            </p:cNvPr>
            <p:cNvSpPr/>
            <p:nvPr userDrawn="1"/>
          </p:nvSpPr>
          <p:spPr>
            <a:xfrm>
              <a:off x="6324821" y="647700"/>
              <a:ext cx="232494" cy="1311584"/>
            </a:xfrm>
            <a:prstGeom prst="rect">
              <a:avLst/>
            </a:prstGeom>
            <a:solidFill>
              <a:srgbClr val="81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FFBCBD0-4E5A-48AC-A9AD-AD260F2BD337}"/>
                </a:ext>
              </a:extLst>
            </p:cNvPr>
            <p:cNvSpPr/>
            <p:nvPr userDrawn="1"/>
          </p:nvSpPr>
          <p:spPr>
            <a:xfrm>
              <a:off x="6669890" y="647700"/>
              <a:ext cx="232494" cy="1311584"/>
            </a:xfrm>
            <a:prstGeom prst="rect">
              <a:avLst/>
            </a:prstGeom>
            <a:solidFill>
              <a:srgbClr val="C6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1CAB12E-9C28-46F0-8842-7C3520B4E801}"/>
              </a:ext>
            </a:extLst>
          </p:cNvPr>
          <p:cNvGrpSpPr/>
          <p:nvPr userDrawn="1"/>
        </p:nvGrpSpPr>
        <p:grpSpPr>
          <a:xfrm>
            <a:off x="5289615" y="800099"/>
            <a:ext cx="1612770" cy="1311584"/>
            <a:chOff x="5289614" y="647700"/>
            <a:chExt cx="1612770" cy="1311584"/>
          </a:xfrm>
        </p:grpSpPr>
        <p:sp>
          <p:nvSpPr>
            <p:cNvPr id="112" name="사각형: 잘린 위쪽 모서리 111">
              <a:extLst>
                <a:ext uri="{FF2B5EF4-FFF2-40B4-BE49-F238E27FC236}">
                  <a16:creationId xmlns:a16="http://schemas.microsoft.com/office/drawing/2014/main" id="{B4EECC3A-C127-4DEF-91DB-5DEB140A99CD}"/>
                </a:ext>
              </a:extLst>
            </p:cNvPr>
            <p:cNvSpPr/>
            <p:nvPr userDrawn="1"/>
          </p:nvSpPr>
          <p:spPr>
            <a:xfrm rot="10800000">
              <a:off x="5289614" y="647700"/>
              <a:ext cx="232493" cy="1311584"/>
            </a:xfrm>
            <a:prstGeom prst="snip2SameRect">
              <a:avLst>
                <a:gd name="adj1" fmla="val 0"/>
                <a:gd name="adj2" fmla="val 0"/>
              </a:avLst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6CB4CC6-3B1E-4911-85C7-C88DAA3216CC}"/>
                </a:ext>
              </a:extLst>
            </p:cNvPr>
            <p:cNvSpPr/>
            <p:nvPr userDrawn="1"/>
          </p:nvSpPr>
          <p:spPr>
            <a:xfrm>
              <a:off x="5634683" y="647700"/>
              <a:ext cx="232494" cy="1311584"/>
            </a:xfrm>
            <a:prstGeom prst="rect">
              <a:avLst/>
            </a:prstGeom>
            <a:solidFill>
              <a:srgbClr val="FFF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6C2E735-F8A1-40E5-AA48-6ECC4F8D46CD}"/>
                </a:ext>
              </a:extLst>
            </p:cNvPr>
            <p:cNvSpPr/>
            <p:nvPr userDrawn="1"/>
          </p:nvSpPr>
          <p:spPr>
            <a:xfrm>
              <a:off x="5979752" y="647700"/>
              <a:ext cx="232494" cy="1311584"/>
            </a:xfrm>
            <a:prstGeom prst="rect">
              <a:avLst/>
            </a:prstGeom>
            <a:solidFill>
              <a:srgbClr val="81FF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0E57B6E-1289-4A3F-8F1F-D3A566D0A74A}"/>
                </a:ext>
              </a:extLst>
            </p:cNvPr>
            <p:cNvSpPr/>
            <p:nvPr userDrawn="1"/>
          </p:nvSpPr>
          <p:spPr>
            <a:xfrm>
              <a:off x="6324821" y="647700"/>
              <a:ext cx="232494" cy="1311584"/>
            </a:xfrm>
            <a:prstGeom prst="rect">
              <a:avLst/>
            </a:prstGeom>
            <a:solidFill>
              <a:srgbClr val="81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57EE77F-9C1C-4C2C-B621-D22D32F967FE}"/>
                </a:ext>
              </a:extLst>
            </p:cNvPr>
            <p:cNvSpPr/>
            <p:nvPr userDrawn="1"/>
          </p:nvSpPr>
          <p:spPr>
            <a:xfrm>
              <a:off x="6669890" y="647700"/>
              <a:ext cx="232494" cy="1311584"/>
            </a:xfrm>
            <a:prstGeom prst="rect">
              <a:avLst/>
            </a:prstGeom>
            <a:solidFill>
              <a:srgbClr val="C6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293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_ 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664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_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잘린 위쪽 모서리 9">
            <a:extLst>
              <a:ext uri="{FF2B5EF4-FFF2-40B4-BE49-F238E27FC236}">
                <a16:creationId xmlns:a16="http://schemas.microsoft.com/office/drawing/2014/main" id="{E4E54BB9-97DA-43B1-94F6-BD1D50B08703}"/>
              </a:ext>
            </a:extLst>
          </p:cNvPr>
          <p:cNvSpPr/>
          <p:nvPr userDrawn="1"/>
        </p:nvSpPr>
        <p:spPr>
          <a:xfrm rot="10800000">
            <a:off x="5289614" y="6545108"/>
            <a:ext cx="232493" cy="1311584"/>
          </a:xfrm>
          <a:prstGeom prst="snip2SameRect">
            <a:avLst>
              <a:gd name="adj1" fmla="val 0"/>
              <a:gd name="adj2" fmla="val 0"/>
            </a:avLst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C1169E-6E01-443D-B939-1B3A40F3429D}"/>
              </a:ext>
            </a:extLst>
          </p:cNvPr>
          <p:cNvSpPr/>
          <p:nvPr userDrawn="1"/>
        </p:nvSpPr>
        <p:spPr>
          <a:xfrm>
            <a:off x="5634684" y="6545108"/>
            <a:ext cx="232494" cy="1311584"/>
          </a:xfrm>
          <a:prstGeom prst="rect">
            <a:avLst/>
          </a:prstGeom>
          <a:solidFill>
            <a:srgbClr val="FFF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497268-0D57-492C-831F-21AD63B41DAB}"/>
              </a:ext>
            </a:extLst>
          </p:cNvPr>
          <p:cNvSpPr/>
          <p:nvPr userDrawn="1"/>
        </p:nvSpPr>
        <p:spPr>
          <a:xfrm>
            <a:off x="5979753" y="6545108"/>
            <a:ext cx="232494" cy="1311584"/>
          </a:xfrm>
          <a:prstGeom prst="rect">
            <a:avLst/>
          </a:prstGeom>
          <a:solidFill>
            <a:srgbClr val="81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7DF441-FEE8-4013-A2F2-C6B043A1721E}"/>
              </a:ext>
            </a:extLst>
          </p:cNvPr>
          <p:cNvSpPr/>
          <p:nvPr userDrawn="1"/>
        </p:nvSpPr>
        <p:spPr>
          <a:xfrm>
            <a:off x="6324822" y="6545108"/>
            <a:ext cx="232494" cy="1311584"/>
          </a:xfrm>
          <a:prstGeom prst="rect">
            <a:avLst/>
          </a:prstGeom>
          <a:solidFill>
            <a:srgbClr val="81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9B8890-3DA2-4552-8014-16E1DEF7E081}"/>
              </a:ext>
            </a:extLst>
          </p:cNvPr>
          <p:cNvSpPr/>
          <p:nvPr userDrawn="1"/>
        </p:nvSpPr>
        <p:spPr>
          <a:xfrm>
            <a:off x="6669891" y="6545108"/>
            <a:ext cx="232494" cy="1311584"/>
          </a:xfrm>
          <a:prstGeom prst="rect">
            <a:avLst/>
          </a:prstGeom>
          <a:solidFill>
            <a:srgbClr val="C68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잘린 위쪽 모서리 15">
            <a:extLst>
              <a:ext uri="{FF2B5EF4-FFF2-40B4-BE49-F238E27FC236}">
                <a16:creationId xmlns:a16="http://schemas.microsoft.com/office/drawing/2014/main" id="{FD3CDF2A-FD60-4F5D-AC03-2474F28338FC}"/>
              </a:ext>
            </a:extLst>
          </p:cNvPr>
          <p:cNvSpPr/>
          <p:nvPr userDrawn="1"/>
        </p:nvSpPr>
        <p:spPr>
          <a:xfrm rot="10800000">
            <a:off x="5289614" y="-979642"/>
            <a:ext cx="232493" cy="1311584"/>
          </a:xfrm>
          <a:prstGeom prst="snip2SameRect">
            <a:avLst>
              <a:gd name="adj1" fmla="val 0"/>
              <a:gd name="adj2" fmla="val 0"/>
            </a:avLst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7DF3C8-3A0F-4BFB-ADBD-43F179EAB8CD}"/>
              </a:ext>
            </a:extLst>
          </p:cNvPr>
          <p:cNvSpPr/>
          <p:nvPr userDrawn="1"/>
        </p:nvSpPr>
        <p:spPr>
          <a:xfrm>
            <a:off x="5634683" y="-979642"/>
            <a:ext cx="232494" cy="1311584"/>
          </a:xfrm>
          <a:prstGeom prst="rect">
            <a:avLst/>
          </a:prstGeom>
          <a:solidFill>
            <a:srgbClr val="FFF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76EE50-D417-4098-9471-3C5C3027EF52}"/>
              </a:ext>
            </a:extLst>
          </p:cNvPr>
          <p:cNvSpPr/>
          <p:nvPr userDrawn="1"/>
        </p:nvSpPr>
        <p:spPr>
          <a:xfrm>
            <a:off x="5979752" y="-979642"/>
            <a:ext cx="232494" cy="1311584"/>
          </a:xfrm>
          <a:prstGeom prst="rect">
            <a:avLst/>
          </a:prstGeom>
          <a:solidFill>
            <a:srgbClr val="81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C8710C-459D-4D54-8D24-A43F13446BFD}"/>
              </a:ext>
            </a:extLst>
          </p:cNvPr>
          <p:cNvSpPr/>
          <p:nvPr userDrawn="1"/>
        </p:nvSpPr>
        <p:spPr>
          <a:xfrm>
            <a:off x="6324821" y="-979642"/>
            <a:ext cx="232494" cy="1311584"/>
          </a:xfrm>
          <a:prstGeom prst="rect">
            <a:avLst/>
          </a:prstGeom>
          <a:solidFill>
            <a:srgbClr val="81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3D004B-AF0F-441E-ABDC-B013D2BAE4A3}"/>
              </a:ext>
            </a:extLst>
          </p:cNvPr>
          <p:cNvSpPr/>
          <p:nvPr userDrawn="1"/>
        </p:nvSpPr>
        <p:spPr>
          <a:xfrm>
            <a:off x="6669890" y="-979642"/>
            <a:ext cx="232494" cy="1311584"/>
          </a:xfrm>
          <a:prstGeom prst="rect">
            <a:avLst/>
          </a:prstGeom>
          <a:solidFill>
            <a:srgbClr val="C68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3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 _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잘린 위쪽 모서리 9">
            <a:extLst>
              <a:ext uri="{FF2B5EF4-FFF2-40B4-BE49-F238E27FC236}">
                <a16:creationId xmlns:a16="http://schemas.microsoft.com/office/drawing/2014/main" id="{E4E54BB9-97DA-43B1-94F6-BD1D50B08703}"/>
              </a:ext>
            </a:extLst>
          </p:cNvPr>
          <p:cNvSpPr/>
          <p:nvPr userDrawn="1"/>
        </p:nvSpPr>
        <p:spPr>
          <a:xfrm rot="10800000">
            <a:off x="5289614" y="6545108"/>
            <a:ext cx="232493" cy="1311584"/>
          </a:xfrm>
          <a:prstGeom prst="snip2SameRect">
            <a:avLst>
              <a:gd name="adj1" fmla="val 0"/>
              <a:gd name="adj2" fmla="val 0"/>
            </a:avLst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C1169E-6E01-443D-B939-1B3A40F3429D}"/>
              </a:ext>
            </a:extLst>
          </p:cNvPr>
          <p:cNvSpPr/>
          <p:nvPr userDrawn="1"/>
        </p:nvSpPr>
        <p:spPr>
          <a:xfrm>
            <a:off x="5634684" y="6545108"/>
            <a:ext cx="232494" cy="1311584"/>
          </a:xfrm>
          <a:prstGeom prst="rect">
            <a:avLst/>
          </a:prstGeom>
          <a:solidFill>
            <a:srgbClr val="FFF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497268-0D57-492C-831F-21AD63B41DAB}"/>
              </a:ext>
            </a:extLst>
          </p:cNvPr>
          <p:cNvSpPr/>
          <p:nvPr userDrawn="1"/>
        </p:nvSpPr>
        <p:spPr>
          <a:xfrm>
            <a:off x="5979753" y="6545108"/>
            <a:ext cx="232494" cy="1311584"/>
          </a:xfrm>
          <a:prstGeom prst="rect">
            <a:avLst/>
          </a:prstGeom>
          <a:solidFill>
            <a:srgbClr val="81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7DF441-FEE8-4013-A2F2-C6B043A1721E}"/>
              </a:ext>
            </a:extLst>
          </p:cNvPr>
          <p:cNvSpPr/>
          <p:nvPr userDrawn="1"/>
        </p:nvSpPr>
        <p:spPr>
          <a:xfrm>
            <a:off x="6324822" y="6545108"/>
            <a:ext cx="232494" cy="1311584"/>
          </a:xfrm>
          <a:prstGeom prst="rect">
            <a:avLst/>
          </a:prstGeom>
          <a:solidFill>
            <a:srgbClr val="81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9B8890-3DA2-4552-8014-16E1DEF7E081}"/>
              </a:ext>
            </a:extLst>
          </p:cNvPr>
          <p:cNvSpPr/>
          <p:nvPr userDrawn="1"/>
        </p:nvSpPr>
        <p:spPr>
          <a:xfrm>
            <a:off x="6669891" y="6545108"/>
            <a:ext cx="232494" cy="1311584"/>
          </a:xfrm>
          <a:prstGeom prst="rect">
            <a:avLst/>
          </a:prstGeom>
          <a:solidFill>
            <a:srgbClr val="C68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잘린 위쪽 모서리 15">
            <a:extLst>
              <a:ext uri="{FF2B5EF4-FFF2-40B4-BE49-F238E27FC236}">
                <a16:creationId xmlns:a16="http://schemas.microsoft.com/office/drawing/2014/main" id="{FD3CDF2A-FD60-4F5D-AC03-2474F28338FC}"/>
              </a:ext>
            </a:extLst>
          </p:cNvPr>
          <p:cNvSpPr/>
          <p:nvPr userDrawn="1"/>
        </p:nvSpPr>
        <p:spPr>
          <a:xfrm rot="10800000">
            <a:off x="5289614" y="-979642"/>
            <a:ext cx="232493" cy="1311584"/>
          </a:xfrm>
          <a:prstGeom prst="snip2SameRect">
            <a:avLst>
              <a:gd name="adj1" fmla="val 0"/>
              <a:gd name="adj2" fmla="val 0"/>
            </a:avLst>
          </a:prstGeom>
          <a:solidFill>
            <a:srgbClr val="FF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7DF3C8-3A0F-4BFB-ADBD-43F179EAB8CD}"/>
              </a:ext>
            </a:extLst>
          </p:cNvPr>
          <p:cNvSpPr/>
          <p:nvPr userDrawn="1"/>
        </p:nvSpPr>
        <p:spPr>
          <a:xfrm>
            <a:off x="5634683" y="-979642"/>
            <a:ext cx="232494" cy="1311584"/>
          </a:xfrm>
          <a:prstGeom prst="rect">
            <a:avLst/>
          </a:prstGeom>
          <a:solidFill>
            <a:srgbClr val="FFF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76EE50-D417-4098-9471-3C5C3027EF52}"/>
              </a:ext>
            </a:extLst>
          </p:cNvPr>
          <p:cNvSpPr/>
          <p:nvPr userDrawn="1"/>
        </p:nvSpPr>
        <p:spPr>
          <a:xfrm>
            <a:off x="5979752" y="-979642"/>
            <a:ext cx="232494" cy="1311584"/>
          </a:xfrm>
          <a:prstGeom prst="rect">
            <a:avLst/>
          </a:prstGeom>
          <a:solidFill>
            <a:srgbClr val="81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C8710C-459D-4D54-8D24-A43F13446BFD}"/>
              </a:ext>
            </a:extLst>
          </p:cNvPr>
          <p:cNvSpPr/>
          <p:nvPr userDrawn="1"/>
        </p:nvSpPr>
        <p:spPr>
          <a:xfrm>
            <a:off x="6324821" y="-979642"/>
            <a:ext cx="232494" cy="1311584"/>
          </a:xfrm>
          <a:prstGeom prst="rect">
            <a:avLst/>
          </a:prstGeom>
          <a:solidFill>
            <a:srgbClr val="81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3D004B-AF0F-441E-ABDC-B013D2BAE4A3}"/>
              </a:ext>
            </a:extLst>
          </p:cNvPr>
          <p:cNvSpPr/>
          <p:nvPr userDrawn="1"/>
        </p:nvSpPr>
        <p:spPr>
          <a:xfrm>
            <a:off x="6669890" y="-979642"/>
            <a:ext cx="232494" cy="1311584"/>
          </a:xfrm>
          <a:prstGeom prst="rect">
            <a:avLst/>
          </a:prstGeom>
          <a:solidFill>
            <a:srgbClr val="C68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7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78AEE77-0FC9-4622-9A53-7E3A8855BFD2}"/>
              </a:ext>
            </a:extLst>
          </p:cNvPr>
          <p:cNvGrpSpPr/>
          <p:nvPr userDrawn="1"/>
        </p:nvGrpSpPr>
        <p:grpSpPr>
          <a:xfrm>
            <a:off x="133204" y="800099"/>
            <a:ext cx="11940101" cy="5257801"/>
            <a:chOff x="133204" y="800099"/>
            <a:chExt cx="11940101" cy="525780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63BA624-765A-4DED-8013-E6271465EC09}"/>
                </a:ext>
              </a:extLst>
            </p:cNvPr>
            <p:cNvGrpSpPr/>
            <p:nvPr userDrawn="1"/>
          </p:nvGrpSpPr>
          <p:grpSpPr>
            <a:xfrm>
              <a:off x="7019258" y="4746316"/>
              <a:ext cx="1612770" cy="1311584"/>
              <a:chOff x="5289614" y="647700"/>
              <a:chExt cx="1612770" cy="1311584"/>
            </a:xfrm>
          </p:grpSpPr>
          <p:sp>
            <p:nvSpPr>
              <p:cNvPr id="71" name="사각형: 잘린 위쪽 모서리 70">
                <a:extLst>
                  <a:ext uri="{FF2B5EF4-FFF2-40B4-BE49-F238E27FC236}">
                    <a16:creationId xmlns:a16="http://schemas.microsoft.com/office/drawing/2014/main" id="{C64E7DA6-A830-45C5-98FF-5E6BD91FBD9E}"/>
                  </a:ext>
                </a:extLst>
              </p:cNvPr>
              <p:cNvSpPr/>
              <p:nvPr userDrawn="1"/>
            </p:nvSpPr>
            <p:spPr>
              <a:xfrm rot="10800000">
                <a:off x="5289614" y="647700"/>
                <a:ext cx="232493" cy="1311584"/>
              </a:xfrm>
              <a:prstGeom prst="snip2SameRect">
                <a:avLst>
                  <a:gd name="adj1" fmla="val 0"/>
                  <a:gd name="adj2" fmla="val 0"/>
                </a:avLst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42F19DE-DE9C-422A-8516-F70B3BF80512}"/>
                  </a:ext>
                </a:extLst>
              </p:cNvPr>
              <p:cNvSpPr/>
              <p:nvPr userDrawn="1"/>
            </p:nvSpPr>
            <p:spPr>
              <a:xfrm>
                <a:off x="5634683" y="647700"/>
                <a:ext cx="232494" cy="1311584"/>
              </a:xfrm>
              <a:prstGeom prst="rect">
                <a:avLst/>
              </a:prstGeom>
              <a:solidFill>
                <a:srgbClr val="FFF9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0CFFE88-F033-4F85-9568-F4172D08BABD}"/>
                  </a:ext>
                </a:extLst>
              </p:cNvPr>
              <p:cNvSpPr/>
              <p:nvPr userDrawn="1"/>
            </p:nvSpPr>
            <p:spPr>
              <a:xfrm>
                <a:off x="5979752" y="647700"/>
                <a:ext cx="232494" cy="1311584"/>
              </a:xfrm>
              <a:prstGeom prst="rect">
                <a:avLst/>
              </a:prstGeom>
              <a:solidFill>
                <a:srgbClr val="81FF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814390AE-1BCA-4DD9-9EA5-2BAEA7DAA704}"/>
                  </a:ext>
                </a:extLst>
              </p:cNvPr>
              <p:cNvSpPr/>
              <p:nvPr userDrawn="1"/>
            </p:nvSpPr>
            <p:spPr>
              <a:xfrm>
                <a:off x="6324821" y="647700"/>
                <a:ext cx="232494" cy="1311584"/>
              </a:xfrm>
              <a:prstGeom prst="rect">
                <a:avLst/>
              </a:prstGeom>
              <a:solidFill>
                <a:srgbClr val="81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1E9C4412-DC46-4260-9E6C-5407CD1425FC}"/>
                  </a:ext>
                </a:extLst>
              </p:cNvPr>
              <p:cNvSpPr/>
              <p:nvPr userDrawn="1"/>
            </p:nvSpPr>
            <p:spPr>
              <a:xfrm>
                <a:off x="6669890" y="647700"/>
                <a:ext cx="232494" cy="1311584"/>
              </a:xfrm>
              <a:prstGeom prst="rect">
                <a:avLst/>
              </a:prstGeom>
              <a:solidFill>
                <a:srgbClr val="C6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9E9BF34-146D-4864-B944-AADD6A687AE4}"/>
                </a:ext>
              </a:extLst>
            </p:cNvPr>
            <p:cNvGrpSpPr/>
            <p:nvPr userDrawn="1"/>
          </p:nvGrpSpPr>
          <p:grpSpPr>
            <a:xfrm>
              <a:off x="8740955" y="4746316"/>
              <a:ext cx="1612770" cy="1311584"/>
              <a:chOff x="5289614" y="647700"/>
              <a:chExt cx="1612770" cy="1311584"/>
            </a:xfrm>
          </p:grpSpPr>
          <p:sp>
            <p:nvSpPr>
              <p:cNvPr id="66" name="사각형: 잘린 위쪽 모서리 65">
                <a:extLst>
                  <a:ext uri="{FF2B5EF4-FFF2-40B4-BE49-F238E27FC236}">
                    <a16:creationId xmlns:a16="http://schemas.microsoft.com/office/drawing/2014/main" id="{8DE44E56-7D77-498E-97C6-A3F2A32126D8}"/>
                  </a:ext>
                </a:extLst>
              </p:cNvPr>
              <p:cNvSpPr/>
              <p:nvPr userDrawn="1"/>
            </p:nvSpPr>
            <p:spPr>
              <a:xfrm rot="10800000">
                <a:off x="5289614" y="647700"/>
                <a:ext cx="232493" cy="1311584"/>
              </a:xfrm>
              <a:prstGeom prst="snip2SameRect">
                <a:avLst>
                  <a:gd name="adj1" fmla="val 0"/>
                  <a:gd name="adj2" fmla="val 0"/>
                </a:avLst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7327A5AD-F383-427F-9417-C8021283409F}"/>
                  </a:ext>
                </a:extLst>
              </p:cNvPr>
              <p:cNvSpPr/>
              <p:nvPr userDrawn="1"/>
            </p:nvSpPr>
            <p:spPr>
              <a:xfrm>
                <a:off x="5634683" y="647700"/>
                <a:ext cx="232494" cy="1311584"/>
              </a:xfrm>
              <a:prstGeom prst="rect">
                <a:avLst/>
              </a:prstGeom>
              <a:solidFill>
                <a:srgbClr val="FFF9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8710A25E-13A4-47BB-ADE0-F55DCA079BFE}"/>
                  </a:ext>
                </a:extLst>
              </p:cNvPr>
              <p:cNvSpPr/>
              <p:nvPr userDrawn="1"/>
            </p:nvSpPr>
            <p:spPr>
              <a:xfrm>
                <a:off x="5979752" y="647700"/>
                <a:ext cx="232494" cy="1311584"/>
              </a:xfrm>
              <a:prstGeom prst="rect">
                <a:avLst/>
              </a:prstGeom>
              <a:solidFill>
                <a:srgbClr val="81FF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D74DE76-B744-429C-A2C1-03300CEE84B4}"/>
                  </a:ext>
                </a:extLst>
              </p:cNvPr>
              <p:cNvSpPr/>
              <p:nvPr userDrawn="1"/>
            </p:nvSpPr>
            <p:spPr>
              <a:xfrm>
                <a:off x="6324821" y="647700"/>
                <a:ext cx="232494" cy="1311584"/>
              </a:xfrm>
              <a:prstGeom prst="rect">
                <a:avLst/>
              </a:prstGeom>
              <a:solidFill>
                <a:srgbClr val="81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2DD6F474-D1E8-45EB-88FC-FE625DB60F7F}"/>
                  </a:ext>
                </a:extLst>
              </p:cNvPr>
              <p:cNvSpPr/>
              <p:nvPr userDrawn="1"/>
            </p:nvSpPr>
            <p:spPr>
              <a:xfrm>
                <a:off x="6669890" y="647700"/>
                <a:ext cx="232494" cy="1311584"/>
              </a:xfrm>
              <a:prstGeom prst="rect">
                <a:avLst/>
              </a:prstGeom>
              <a:solidFill>
                <a:srgbClr val="C6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F237651-DC4F-4478-8693-7E42F6DC2CD2}"/>
                </a:ext>
              </a:extLst>
            </p:cNvPr>
            <p:cNvGrpSpPr/>
            <p:nvPr userDrawn="1"/>
          </p:nvGrpSpPr>
          <p:grpSpPr>
            <a:xfrm>
              <a:off x="137502" y="4746316"/>
              <a:ext cx="1612770" cy="1311584"/>
              <a:chOff x="5289614" y="647700"/>
              <a:chExt cx="1612770" cy="1311584"/>
            </a:xfrm>
          </p:grpSpPr>
          <p:sp>
            <p:nvSpPr>
              <p:cNvPr id="61" name="사각형: 잘린 위쪽 모서리 60">
                <a:extLst>
                  <a:ext uri="{FF2B5EF4-FFF2-40B4-BE49-F238E27FC236}">
                    <a16:creationId xmlns:a16="http://schemas.microsoft.com/office/drawing/2014/main" id="{0350B70A-BA1C-4947-ADEC-BE739FE5BB0F}"/>
                  </a:ext>
                </a:extLst>
              </p:cNvPr>
              <p:cNvSpPr/>
              <p:nvPr userDrawn="1"/>
            </p:nvSpPr>
            <p:spPr>
              <a:xfrm rot="10800000">
                <a:off x="5289614" y="647700"/>
                <a:ext cx="232493" cy="1311584"/>
              </a:xfrm>
              <a:prstGeom prst="snip2SameRect">
                <a:avLst>
                  <a:gd name="adj1" fmla="val 0"/>
                  <a:gd name="adj2" fmla="val 0"/>
                </a:avLst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491C087-B31A-4431-904B-AA5155176F44}"/>
                  </a:ext>
                </a:extLst>
              </p:cNvPr>
              <p:cNvSpPr/>
              <p:nvPr userDrawn="1"/>
            </p:nvSpPr>
            <p:spPr>
              <a:xfrm>
                <a:off x="5634683" y="647700"/>
                <a:ext cx="232494" cy="1311584"/>
              </a:xfrm>
              <a:prstGeom prst="rect">
                <a:avLst/>
              </a:prstGeom>
              <a:solidFill>
                <a:srgbClr val="FFF9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8206DF5-3CCA-4265-A9CD-A1934740B024}"/>
                  </a:ext>
                </a:extLst>
              </p:cNvPr>
              <p:cNvSpPr/>
              <p:nvPr userDrawn="1"/>
            </p:nvSpPr>
            <p:spPr>
              <a:xfrm>
                <a:off x="5979752" y="647700"/>
                <a:ext cx="232494" cy="1311584"/>
              </a:xfrm>
              <a:prstGeom prst="rect">
                <a:avLst/>
              </a:prstGeom>
              <a:solidFill>
                <a:srgbClr val="81FF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01E2B42-3178-4F07-9B7D-10FD63677862}"/>
                  </a:ext>
                </a:extLst>
              </p:cNvPr>
              <p:cNvSpPr/>
              <p:nvPr userDrawn="1"/>
            </p:nvSpPr>
            <p:spPr>
              <a:xfrm>
                <a:off x="6324821" y="647700"/>
                <a:ext cx="232494" cy="1311584"/>
              </a:xfrm>
              <a:prstGeom prst="rect">
                <a:avLst/>
              </a:prstGeom>
              <a:solidFill>
                <a:srgbClr val="81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21E7B63A-39A2-46EB-A315-305D7C721AA4}"/>
                  </a:ext>
                </a:extLst>
              </p:cNvPr>
              <p:cNvSpPr/>
              <p:nvPr userDrawn="1"/>
            </p:nvSpPr>
            <p:spPr>
              <a:xfrm>
                <a:off x="6669890" y="647700"/>
                <a:ext cx="232494" cy="1311584"/>
              </a:xfrm>
              <a:prstGeom prst="rect">
                <a:avLst/>
              </a:prstGeom>
              <a:solidFill>
                <a:srgbClr val="C6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81AFCA-FA23-4158-8F8A-D0A34577AD79}"/>
                </a:ext>
              </a:extLst>
            </p:cNvPr>
            <p:cNvGrpSpPr/>
            <p:nvPr userDrawn="1"/>
          </p:nvGrpSpPr>
          <p:grpSpPr>
            <a:xfrm>
              <a:off x="1862847" y="4746316"/>
              <a:ext cx="1612770" cy="1311584"/>
              <a:chOff x="5289614" y="647700"/>
              <a:chExt cx="1612770" cy="1311584"/>
            </a:xfrm>
          </p:grpSpPr>
          <p:sp>
            <p:nvSpPr>
              <p:cNvPr id="56" name="사각형: 잘린 위쪽 모서리 55">
                <a:extLst>
                  <a:ext uri="{FF2B5EF4-FFF2-40B4-BE49-F238E27FC236}">
                    <a16:creationId xmlns:a16="http://schemas.microsoft.com/office/drawing/2014/main" id="{6AD20345-48C9-41AA-8EBD-6670254FE74E}"/>
                  </a:ext>
                </a:extLst>
              </p:cNvPr>
              <p:cNvSpPr/>
              <p:nvPr userDrawn="1"/>
            </p:nvSpPr>
            <p:spPr>
              <a:xfrm rot="10800000">
                <a:off x="5289614" y="647700"/>
                <a:ext cx="232493" cy="1311584"/>
              </a:xfrm>
              <a:prstGeom prst="snip2SameRect">
                <a:avLst>
                  <a:gd name="adj1" fmla="val 0"/>
                  <a:gd name="adj2" fmla="val 0"/>
                </a:avLst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0EFF104-1B80-457B-B6C3-CB710CEAA861}"/>
                  </a:ext>
                </a:extLst>
              </p:cNvPr>
              <p:cNvSpPr/>
              <p:nvPr userDrawn="1"/>
            </p:nvSpPr>
            <p:spPr>
              <a:xfrm>
                <a:off x="5634683" y="647700"/>
                <a:ext cx="232494" cy="1311584"/>
              </a:xfrm>
              <a:prstGeom prst="rect">
                <a:avLst/>
              </a:prstGeom>
              <a:solidFill>
                <a:srgbClr val="FFF9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414013A-42E7-4137-ACC7-10CE38B8EB65}"/>
                  </a:ext>
                </a:extLst>
              </p:cNvPr>
              <p:cNvSpPr/>
              <p:nvPr userDrawn="1"/>
            </p:nvSpPr>
            <p:spPr>
              <a:xfrm>
                <a:off x="5979752" y="647700"/>
                <a:ext cx="232494" cy="1311584"/>
              </a:xfrm>
              <a:prstGeom prst="rect">
                <a:avLst/>
              </a:prstGeom>
              <a:solidFill>
                <a:srgbClr val="81FF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A1E1611E-4E05-4D56-9AF6-28B7C82A03C1}"/>
                  </a:ext>
                </a:extLst>
              </p:cNvPr>
              <p:cNvSpPr/>
              <p:nvPr userDrawn="1"/>
            </p:nvSpPr>
            <p:spPr>
              <a:xfrm>
                <a:off x="6324821" y="647700"/>
                <a:ext cx="232494" cy="1311584"/>
              </a:xfrm>
              <a:prstGeom prst="rect">
                <a:avLst/>
              </a:prstGeom>
              <a:solidFill>
                <a:srgbClr val="81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99F5EA5A-CBC5-4290-9B1F-332CD004AC56}"/>
                  </a:ext>
                </a:extLst>
              </p:cNvPr>
              <p:cNvSpPr/>
              <p:nvPr userDrawn="1"/>
            </p:nvSpPr>
            <p:spPr>
              <a:xfrm>
                <a:off x="6669890" y="647700"/>
                <a:ext cx="232494" cy="1311584"/>
              </a:xfrm>
              <a:prstGeom prst="rect">
                <a:avLst/>
              </a:prstGeom>
              <a:solidFill>
                <a:srgbClr val="C6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6ABDD06-E07A-4CA2-9E16-5C2C6FD88972}"/>
                </a:ext>
              </a:extLst>
            </p:cNvPr>
            <p:cNvGrpSpPr/>
            <p:nvPr userDrawn="1"/>
          </p:nvGrpSpPr>
          <p:grpSpPr>
            <a:xfrm>
              <a:off x="3584544" y="4746316"/>
              <a:ext cx="1612770" cy="1311584"/>
              <a:chOff x="5289614" y="647700"/>
              <a:chExt cx="1612770" cy="1311584"/>
            </a:xfrm>
          </p:grpSpPr>
          <p:sp>
            <p:nvSpPr>
              <p:cNvPr id="51" name="사각형: 잘린 위쪽 모서리 50">
                <a:extLst>
                  <a:ext uri="{FF2B5EF4-FFF2-40B4-BE49-F238E27FC236}">
                    <a16:creationId xmlns:a16="http://schemas.microsoft.com/office/drawing/2014/main" id="{83FB577E-0B5C-40DD-AC43-6FC6B943AAA6}"/>
                  </a:ext>
                </a:extLst>
              </p:cNvPr>
              <p:cNvSpPr/>
              <p:nvPr userDrawn="1"/>
            </p:nvSpPr>
            <p:spPr>
              <a:xfrm rot="10800000">
                <a:off x="5289614" y="647700"/>
                <a:ext cx="232493" cy="1311584"/>
              </a:xfrm>
              <a:prstGeom prst="snip2SameRect">
                <a:avLst>
                  <a:gd name="adj1" fmla="val 0"/>
                  <a:gd name="adj2" fmla="val 0"/>
                </a:avLst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703F380-3E6A-49F1-95ED-A5E69A94F6EB}"/>
                  </a:ext>
                </a:extLst>
              </p:cNvPr>
              <p:cNvSpPr/>
              <p:nvPr userDrawn="1"/>
            </p:nvSpPr>
            <p:spPr>
              <a:xfrm>
                <a:off x="5634683" y="647700"/>
                <a:ext cx="232494" cy="1311584"/>
              </a:xfrm>
              <a:prstGeom prst="rect">
                <a:avLst/>
              </a:prstGeom>
              <a:solidFill>
                <a:srgbClr val="FFF9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7BDC6B0-AC24-4781-965F-6400649BCB0E}"/>
                  </a:ext>
                </a:extLst>
              </p:cNvPr>
              <p:cNvSpPr/>
              <p:nvPr userDrawn="1"/>
            </p:nvSpPr>
            <p:spPr>
              <a:xfrm>
                <a:off x="5979752" y="647700"/>
                <a:ext cx="232494" cy="1311584"/>
              </a:xfrm>
              <a:prstGeom prst="rect">
                <a:avLst/>
              </a:prstGeom>
              <a:solidFill>
                <a:srgbClr val="81FF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3142823-59E6-455F-9A2E-56B4E21AFDE3}"/>
                  </a:ext>
                </a:extLst>
              </p:cNvPr>
              <p:cNvSpPr/>
              <p:nvPr userDrawn="1"/>
            </p:nvSpPr>
            <p:spPr>
              <a:xfrm>
                <a:off x="6324821" y="647700"/>
                <a:ext cx="232494" cy="1311584"/>
              </a:xfrm>
              <a:prstGeom prst="rect">
                <a:avLst/>
              </a:prstGeom>
              <a:solidFill>
                <a:srgbClr val="81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BF8E681C-319E-4E28-ABD7-65A23ABF4189}"/>
                  </a:ext>
                </a:extLst>
              </p:cNvPr>
              <p:cNvSpPr/>
              <p:nvPr userDrawn="1"/>
            </p:nvSpPr>
            <p:spPr>
              <a:xfrm>
                <a:off x="6669890" y="647700"/>
                <a:ext cx="232494" cy="1311584"/>
              </a:xfrm>
              <a:prstGeom prst="rect">
                <a:avLst/>
              </a:prstGeom>
              <a:solidFill>
                <a:srgbClr val="C6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E07CEAF-601A-4847-8B8F-00291EA01C44}"/>
                </a:ext>
              </a:extLst>
            </p:cNvPr>
            <p:cNvGrpSpPr/>
            <p:nvPr userDrawn="1"/>
          </p:nvGrpSpPr>
          <p:grpSpPr>
            <a:xfrm>
              <a:off x="10460535" y="4746316"/>
              <a:ext cx="1612770" cy="1311584"/>
              <a:chOff x="5289614" y="647700"/>
              <a:chExt cx="1612770" cy="1311584"/>
            </a:xfrm>
          </p:grpSpPr>
          <p:sp>
            <p:nvSpPr>
              <p:cNvPr id="46" name="사각형: 잘린 위쪽 모서리 45">
                <a:extLst>
                  <a:ext uri="{FF2B5EF4-FFF2-40B4-BE49-F238E27FC236}">
                    <a16:creationId xmlns:a16="http://schemas.microsoft.com/office/drawing/2014/main" id="{0A955871-F7D2-40AF-AF70-F00CE332D838}"/>
                  </a:ext>
                </a:extLst>
              </p:cNvPr>
              <p:cNvSpPr/>
              <p:nvPr userDrawn="1"/>
            </p:nvSpPr>
            <p:spPr>
              <a:xfrm rot="10800000">
                <a:off x="5289614" y="647700"/>
                <a:ext cx="232493" cy="1311584"/>
              </a:xfrm>
              <a:prstGeom prst="snip2SameRect">
                <a:avLst>
                  <a:gd name="adj1" fmla="val 0"/>
                  <a:gd name="adj2" fmla="val 0"/>
                </a:avLst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2015CC2-8B5E-4A19-BEC4-F76E577B088B}"/>
                  </a:ext>
                </a:extLst>
              </p:cNvPr>
              <p:cNvSpPr/>
              <p:nvPr userDrawn="1"/>
            </p:nvSpPr>
            <p:spPr>
              <a:xfrm>
                <a:off x="5634683" y="647700"/>
                <a:ext cx="232494" cy="1311584"/>
              </a:xfrm>
              <a:prstGeom prst="rect">
                <a:avLst/>
              </a:prstGeom>
              <a:solidFill>
                <a:srgbClr val="FFF9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B5C0E21-A43A-4D02-9ADD-0EB88074C1B5}"/>
                  </a:ext>
                </a:extLst>
              </p:cNvPr>
              <p:cNvSpPr/>
              <p:nvPr userDrawn="1"/>
            </p:nvSpPr>
            <p:spPr>
              <a:xfrm>
                <a:off x="5979752" y="647700"/>
                <a:ext cx="232494" cy="1311584"/>
              </a:xfrm>
              <a:prstGeom prst="rect">
                <a:avLst/>
              </a:prstGeom>
              <a:solidFill>
                <a:srgbClr val="81FF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4C0B744-3E4F-4F87-9402-05EBBE8C7256}"/>
                  </a:ext>
                </a:extLst>
              </p:cNvPr>
              <p:cNvSpPr/>
              <p:nvPr userDrawn="1"/>
            </p:nvSpPr>
            <p:spPr>
              <a:xfrm>
                <a:off x="6324821" y="647700"/>
                <a:ext cx="232494" cy="1311584"/>
              </a:xfrm>
              <a:prstGeom prst="rect">
                <a:avLst/>
              </a:prstGeom>
              <a:solidFill>
                <a:srgbClr val="81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A2DCEF8-86B5-4756-9BFD-0FD67C8F3CD1}"/>
                  </a:ext>
                </a:extLst>
              </p:cNvPr>
              <p:cNvSpPr/>
              <p:nvPr userDrawn="1"/>
            </p:nvSpPr>
            <p:spPr>
              <a:xfrm>
                <a:off x="6669890" y="647700"/>
                <a:ext cx="232494" cy="1311584"/>
              </a:xfrm>
              <a:prstGeom prst="rect">
                <a:avLst/>
              </a:prstGeom>
              <a:solidFill>
                <a:srgbClr val="C6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3689CCE-4D0D-4F21-B099-ADA483233E7D}"/>
                </a:ext>
              </a:extLst>
            </p:cNvPr>
            <p:cNvGrpSpPr/>
            <p:nvPr userDrawn="1"/>
          </p:nvGrpSpPr>
          <p:grpSpPr>
            <a:xfrm>
              <a:off x="7014960" y="800099"/>
              <a:ext cx="1612770" cy="1311584"/>
              <a:chOff x="5289614" y="647700"/>
              <a:chExt cx="1612770" cy="1311584"/>
            </a:xfrm>
          </p:grpSpPr>
          <p:sp>
            <p:nvSpPr>
              <p:cNvPr id="41" name="사각형: 잘린 위쪽 모서리 40">
                <a:extLst>
                  <a:ext uri="{FF2B5EF4-FFF2-40B4-BE49-F238E27FC236}">
                    <a16:creationId xmlns:a16="http://schemas.microsoft.com/office/drawing/2014/main" id="{E3C1463D-DC60-466E-A1A5-DC2BE4021552}"/>
                  </a:ext>
                </a:extLst>
              </p:cNvPr>
              <p:cNvSpPr/>
              <p:nvPr userDrawn="1"/>
            </p:nvSpPr>
            <p:spPr>
              <a:xfrm rot="10800000">
                <a:off x="5289614" y="647700"/>
                <a:ext cx="232493" cy="1311584"/>
              </a:xfrm>
              <a:prstGeom prst="snip2SameRect">
                <a:avLst>
                  <a:gd name="adj1" fmla="val 0"/>
                  <a:gd name="adj2" fmla="val 0"/>
                </a:avLst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A3600CD-0AC3-440E-B914-99FD03D264D5}"/>
                  </a:ext>
                </a:extLst>
              </p:cNvPr>
              <p:cNvSpPr/>
              <p:nvPr userDrawn="1"/>
            </p:nvSpPr>
            <p:spPr>
              <a:xfrm>
                <a:off x="5634683" y="647700"/>
                <a:ext cx="232494" cy="1311584"/>
              </a:xfrm>
              <a:prstGeom prst="rect">
                <a:avLst/>
              </a:prstGeom>
              <a:solidFill>
                <a:srgbClr val="FFF9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2EA0833-B004-401C-A71E-BEFADE6EFB70}"/>
                  </a:ext>
                </a:extLst>
              </p:cNvPr>
              <p:cNvSpPr/>
              <p:nvPr userDrawn="1"/>
            </p:nvSpPr>
            <p:spPr>
              <a:xfrm>
                <a:off x="5979752" y="647700"/>
                <a:ext cx="232494" cy="1311584"/>
              </a:xfrm>
              <a:prstGeom prst="rect">
                <a:avLst/>
              </a:prstGeom>
              <a:solidFill>
                <a:srgbClr val="81FF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9AFDB25-D46C-4A65-99D8-0F5B615023A9}"/>
                  </a:ext>
                </a:extLst>
              </p:cNvPr>
              <p:cNvSpPr/>
              <p:nvPr userDrawn="1"/>
            </p:nvSpPr>
            <p:spPr>
              <a:xfrm>
                <a:off x="6324821" y="647700"/>
                <a:ext cx="232494" cy="1311584"/>
              </a:xfrm>
              <a:prstGeom prst="rect">
                <a:avLst/>
              </a:prstGeom>
              <a:solidFill>
                <a:srgbClr val="81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C055DD8-9757-4F85-AC14-18F0A014AF87}"/>
                  </a:ext>
                </a:extLst>
              </p:cNvPr>
              <p:cNvSpPr/>
              <p:nvPr userDrawn="1"/>
            </p:nvSpPr>
            <p:spPr>
              <a:xfrm>
                <a:off x="6669890" y="647700"/>
                <a:ext cx="232494" cy="1311584"/>
              </a:xfrm>
              <a:prstGeom prst="rect">
                <a:avLst/>
              </a:prstGeom>
              <a:solidFill>
                <a:srgbClr val="C6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D37B7B2-43E8-40B8-A87F-A341A152A4E0}"/>
                </a:ext>
              </a:extLst>
            </p:cNvPr>
            <p:cNvGrpSpPr/>
            <p:nvPr userDrawn="1"/>
          </p:nvGrpSpPr>
          <p:grpSpPr>
            <a:xfrm>
              <a:off x="8736657" y="800099"/>
              <a:ext cx="1612770" cy="1311584"/>
              <a:chOff x="5289614" y="647700"/>
              <a:chExt cx="1612770" cy="1311584"/>
            </a:xfrm>
          </p:grpSpPr>
          <p:sp>
            <p:nvSpPr>
              <p:cNvPr id="36" name="사각형: 잘린 위쪽 모서리 35">
                <a:extLst>
                  <a:ext uri="{FF2B5EF4-FFF2-40B4-BE49-F238E27FC236}">
                    <a16:creationId xmlns:a16="http://schemas.microsoft.com/office/drawing/2014/main" id="{D64FC000-2403-498E-A768-42B09E8B672C}"/>
                  </a:ext>
                </a:extLst>
              </p:cNvPr>
              <p:cNvSpPr/>
              <p:nvPr userDrawn="1"/>
            </p:nvSpPr>
            <p:spPr>
              <a:xfrm rot="10800000">
                <a:off x="5289614" y="647700"/>
                <a:ext cx="232493" cy="1311584"/>
              </a:xfrm>
              <a:prstGeom prst="snip2SameRect">
                <a:avLst>
                  <a:gd name="adj1" fmla="val 0"/>
                  <a:gd name="adj2" fmla="val 0"/>
                </a:avLst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C950A3E-F74F-4405-A249-4B35FB559AC9}"/>
                  </a:ext>
                </a:extLst>
              </p:cNvPr>
              <p:cNvSpPr/>
              <p:nvPr userDrawn="1"/>
            </p:nvSpPr>
            <p:spPr>
              <a:xfrm>
                <a:off x="5634683" y="647700"/>
                <a:ext cx="232494" cy="1311584"/>
              </a:xfrm>
              <a:prstGeom prst="rect">
                <a:avLst/>
              </a:prstGeom>
              <a:solidFill>
                <a:srgbClr val="FFF9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E74E59F-A196-41CD-BA3A-601CD1D9DFEF}"/>
                  </a:ext>
                </a:extLst>
              </p:cNvPr>
              <p:cNvSpPr/>
              <p:nvPr userDrawn="1"/>
            </p:nvSpPr>
            <p:spPr>
              <a:xfrm>
                <a:off x="5979752" y="647700"/>
                <a:ext cx="232494" cy="1311584"/>
              </a:xfrm>
              <a:prstGeom prst="rect">
                <a:avLst/>
              </a:prstGeom>
              <a:solidFill>
                <a:srgbClr val="81FF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0C7D67A-BB8C-4ED1-8068-1EF8BA548898}"/>
                  </a:ext>
                </a:extLst>
              </p:cNvPr>
              <p:cNvSpPr/>
              <p:nvPr userDrawn="1"/>
            </p:nvSpPr>
            <p:spPr>
              <a:xfrm>
                <a:off x="6324821" y="647700"/>
                <a:ext cx="232494" cy="1311584"/>
              </a:xfrm>
              <a:prstGeom prst="rect">
                <a:avLst/>
              </a:prstGeom>
              <a:solidFill>
                <a:srgbClr val="81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E24BFD6-8C9C-4DDB-9AC9-B969526B4237}"/>
                  </a:ext>
                </a:extLst>
              </p:cNvPr>
              <p:cNvSpPr/>
              <p:nvPr userDrawn="1"/>
            </p:nvSpPr>
            <p:spPr>
              <a:xfrm>
                <a:off x="6669890" y="647700"/>
                <a:ext cx="232494" cy="1311584"/>
              </a:xfrm>
              <a:prstGeom prst="rect">
                <a:avLst/>
              </a:prstGeom>
              <a:solidFill>
                <a:srgbClr val="C6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F9C06C7-D184-4F1C-9D6E-A554E10569E5}"/>
                </a:ext>
              </a:extLst>
            </p:cNvPr>
            <p:cNvGrpSpPr/>
            <p:nvPr userDrawn="1"/>
          </p:nvGrpSpPr>
          <p:grpSpPr>
            <a:xfrm>
              <a:off x="133204" y="800099"/>
              <a:ext cx="1612770" cy="1311584"/>
              <a:chOff x="5289614" y="647700"/>
              <a:chExt cx="1612770" cy="1311584"/>
            </a:xfrm>
          </p:grpSpPr>
          <p:sp>
            <p:nvSpPr>
              <p:cNvPr id="31" name="사각형: 잘린 위쪽 모서리 30">
                <a:extLst>
                  <a:ext uri="{FF2B5EF4-FFF2-40B4-BE49-F238E27FC236}">
                    <a16:creationId xmlns:a16="http://schemas.microsoft.com/office/drawing/2014/main" id="{D76651B1-B015-4DC3-9099-E6B1C488C38E}"/>
                  </a:ext>
                </a:extLst>
              </p:cNvPr>
              <p:cNvSpPr/>
              <p:nvPr userDrawn="1"/>
            </p:nvSpPr>
            <p:spPr>
              <a:xfrm rot="10800000">
                <a:off x="5289614" y="647700"/>
                <a:ext cx="232493" cy="1311584"/>
              </a:xfrm>
              <a:prstGeom prst="snip2SameRect">
                <a:avLst>
                  <a:gd name="adj1" fmla="val 0"/>
                  <a:gd name="adj2" fmla="val 0"/>
                </a:avLst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C23DA41-F5FA-46C5-94A8-C855EC39CB84}"/>
                  </a:ext>
                </a:extLst>
              </p:cNvPr>
              <p:cNvSpPr/>
              <p:nvPr userDrawn="1"/>
            </p:nvSpPr>
            <p:spPr>
              <a:xfrm>
                <a:off x="5634683" y="647700"/>
                <a:ext cx="232494" cy="1311584"/>
              </a:xfrm>
              <a:prstGeom prst="rect">
                <a:avLst/>
              </a:prstGeom>
              <a:solidFill>
                <a:srgbClr val="FFF9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D823C01-FB53-4511-AE50-6A1DAA3E2F00}"/>
                  </a:ext>
                </a:extLst>
              </p:cNvPr>
              <p:cNvSpPr/>
              <p:nvPr userDrawn="1"/>
            </p:nvSpPr>
            <p:spPr>
              <a:xfrm>
                <a:off x="5979752" y="647700"/>
                <a:ext cx="232494" cy="1311584"/>
              </a:xfrm>
              <a:prstGeom prst="rect">
                <a:avLst/>
              </a:prstGeom>
              <a:solidFill>
                <a:srgbClr val="81FF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E47BA761-97FE-49B7-B8D1-D2F305383D04}"/>
                  </a:ext>
                </a:extLst>
              </p:cNvPr>
              <p:cNvSpPr/>
              <p:nvPr userDrawn="1"/>
            </p:nvSpPr>
            <p:spPr>
              <a:xfrm>
                <a:off x="6324821" y="647700"/>
                <a:ext cx="232494" cy="1311584"/>
              </a:xfrm>
              <a:prstGeom prst="rect">
                <a:avLst/>
              </a:prstGeom>
              <a:solidFill>
                <a:srgbClr val="81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395A25E-5202-4658-BABE-FB0FE98A4E10}"/>
                  </a:ext>
                </a:extLst>
              </p:cNvPr>
              <p:cNvSpPr/>
              <p:nvPr userDrawn="1"/>
            </p:nvSpPr>
            <p:spPr>
              <a:xfrm>
                <a:off x="6669890" y="647700"/>
                <a:ext cx="232494" cy="1311584"/>
              </a:xfrm>
              <a:prstGeom prst="rect">
                <a:avLst/>
              </a:prstGeom>
              <a:solidFill>
                <a:srgbClr val="C6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6AA6333-0785-472A-A6B5-E2CB90205FB8}"/>
                </a:ext>
              </a:extLst>
            </p:cNvPr>
            <p:cNvGrpSpPr/>
            <p:nvPr userDrawn="1"/>
          </p:nvGrpSpPr>
          <p:grpSpPr>
            <a:xfrm>
              <a:off x="1858549" y="800099"/>
              <a:ext cx="1612770" cy="1311584"/>
              <a:chOff x="5289614" y="647700"/>
              <a:chExt cx="1612770" cy="1311584"/>
            </a:xfrm>
          </p:grpSpPr>
          <p:sp>
            <p:nvSpPr>
              <p:cNvPr id="26" name="사각형: 잘린 위쪽 모서리 25">
                <a:extLst>
                  <a:ext uri="{FF2B5EF4-FFF2-40B4-BE49-F238E27FC236}">
                    <a16:creationId xmlns:a16="http://schemas.microsoft.com/office/drawing/2014/main" id="{82879E76-C6A3-4811-9683-590CC635DB58}"/>
                  </a:ext>
                </a:extLst>
              </p:cNvPr>
              <p:cNvSpPr/>
              <p:nvPr userDrawn="1"/>
            </p:nvSpPr>
            <p:spPr>
              <a:xfrm rot="10800000">
                <a:off x="5289614" y="647700"/>
                <a:ext cx="232493" cy="1311584"/>
              </a:xfrm>
              <a:prstGeom prst="snip2SameRect">
                <a:avLst>
                  <a:gd name="adj1" fmla="val 0"/>
                  <a:gd name="adj2" fmla="val 0"/>
                </a:avLst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98FF607-A913-4048-8CCE-588EF17FBCB2}"/>
                  </a:ext>
                </a:extLst>
              </p:cNvPr>
              <p:cNvSpPr/>
              <p:nvPr userDrawn="1"/>
            </p:nvSpPr>
            <p:spPr>
              <a:xfrm>
                <a:off x="5634683" y="647700"/>
                <a:ext cx="232494" cy="1311584"/>
              </a:xfrm>
              <a:prstGeom prst="rect">
                <a:avLst/>
              </a:prstGeom>
              <a:solidFill>
                <a:srgbClr val="FFF9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6943782-5BCF-476B-9990-7873CB8FCD61}"/>
                  </a:ext>
                </a:extLst>
              </p:cNvPr>
              <p:cNvSpPr/>
              <p:nvPr userDrawn="1"/>
            </p:nvSpPr>
            <p:spPr>
              <a:xfrm>
                <a:off x="5979752" y="647700"/>
                <a:ext cx="232494" cy="1311584"/>
              </a:xfrm>
              <a:prstGeom prst="rect">
                <a:avLst/>
              </a:prstGeom>
              <a:solidFill>
                <a:srgbClr val="81FF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29BC45A-AED3-45EA-AA44-A8134BD880D2}"/>
                  </a:ext>
                </a:extLst>
              </p:cNvPr>
              <p:cNvSpPr/>
              <p:nvPr userDrawn="1"/>
            </p:nvSpPr>
            <p:spPr>
              <a:xfrm>
                <a:off x="6324821" y="647700"/>
                <a:ext cx="232494" cy="1311584"/>
              </a:xfrm>
              <a:prstGeom prst="rect">
                <a:avLst/>
              </a:prstGeom>
              <a:solidFill>
                <a:srgbClr val="81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02E8DB2-9679-4FE3-884E-3A28CDDBBF81}"/>
                  </a:ext>
                </a:extLst>
              </p:cNvPr>
              <p:cNvSpPr/>
              <p:nvPr userDrawn="1"/>
            </p:nvSpPr>
            <p:spPr>
              <a:xfrm>
                <a:off x="6669890" y="647700"/>
                <a:ext cx="232494" cy="1311584"/>
              </a:xfrm>
              <a:prstGeom prst="rect">
                <a:avLst/>
              </a:prstGeom>
              <a:solidFill>
                <a:srgbClr val="C6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ADCF701-3F1F-41E1-A623-4EA5A0CF314A}"/>
                </a:ext>
              </a:extLst>
            </p:cNvPr>
            <p:cNvGrpSpPr/>
            <p:nvPr userDrawn="1"/>
          </p:nvGrpSpPr>
          <p:grpSpPr>
            <a:xfrm>
              <a:off x="3580246" y="800099"/>
              <a:ext cx="1612770" cy="1311584"/>
              <a:chOff x="5289614" y="647700"/>
              <a:chExt cx="1612770" cy="1311584"/>
            </a:xfrm>
          </p:grpSpPr>
          <p:sp>
            <p:nvSpPr>
              <p:cNvPr id="21" name="사각형: 잘린 위쪽 모서리 20">
                <a:extLst>
                  <a:ext uri="{FF2B5EF4-FFF2-40B4-BE49-F238E27FC236}">
                    <a16:creationId xmlns:a16="http://schemas.microsoft.com/office/drawing/2014/main" id="{AA947CA6-8A6B-408B-B41B-69954E330241}"/>
                  </a:ext>
                </a:extLst>
              </p:cNvPr>
              <p:cNvSpPr/>
              <p:nvPr userDrawn="1"/>
            </p:nvSpPr>
            <p:spPr>
              <a:xfrm rot="10800000">
                <a:off x="5289614" y="647700"/>
                <a:ext cx="232493" cy="1311584"/>
              </a:xfrm>
              <a:prstGeom prst="snip2SameRect">
                <a:avLst>
                  <a:gd name="adj1" fmla="val 0"/>
                  <a:gd name="adj2" fmla="val 0"/>
                </a:avLst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CF9F2D-5016-4480-A7A5-01E6A84C346A}"/>
                  </a:ext>
                </a:extLst>
              </p:cNvPr>
              <p:cNvSpPr/>
              <p:nvPr userDrawn="1"/>
            </p:nvSpPr>
            <p:spPr>
              <a:xfrm>
                <a:off x="5634683" y="647700"/>
                <a:ext cx="232494" cy="1311584"/>
              </a:xfrm>
              <a:prstGeom prst="rect">
                <a:avLst/>
              </a:prstGeom>
              <a:solidFill>
                <a:srgbClr val="FFF9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99D07B3-3C94-4CE6-9A3D-039280BB025B}"/>
                  </a:ext>
                </a:extLst>
              </p:cNvPr>
              <p:cNvSpPr/>
              <p:nvPr userDrawn="1"/>
            </p:nvSpPr>
            <p:spPr>
              <a:xfrm>
                <a:off x="5979752" y="647700"/>
                <a:ext cx="232494" cy="1311584"/>
              </a:xfrm>
              <a:prstGeom prst="rect">
                <a:avLst/>
              </a:prstGeom>
              <a:solidFill>
                <a:srgbClr val="81FF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7ECA1AE-B32D-49D8-A0DB-DE9ABAAA5672}"/>
                  </a:ext>
                </a:extLst>
              </p:cNvPr>
              <p:cNvSpPr/>
              <p:nvPr userDrawn="1"/>
            </p:nvSpPr>
            <p:spPr>
              <a:xfrm>
                <a:off x="6324821" y="647700"/>
                <a:ext cx="232494" cy="1311584"/>
              </a:xfrm>
              <a:prstGeom prst="rect">
                <a:avLst/>
              </a:prstGeom>
              <a:solidFill>
                <a:srgbClr val="81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3C68620-C4EE-44DB-80FC-FDDA433AAFCC}"/>
                  </a:ext>
                </a:extLst>
              </p:cNvPr>
              <p:cNvSpPr/>
              <p:nvPr userDrawn="1"/>
            </p:nvSpPr>
            <p:spPr>
              <a:xfrm>
                <a:off x="6669890" y="647700"/>
                <a:ext cx="232494" cy="1311584"/>
              </a:xfrm>
              <a:prstGeom prst="rect">
                <a:avLst/>
              </a:prstGeom>
              <a:solidFill>
                <a:srgbClr val="C6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A1ADE9F-0326-4BFF-95CD-2C39D4EA34C6}"/>
                </a:ext>
              </a:extLst>
            </p:cNvPr>
            <p:cNvGrpSpPr/>
            <p:nvPr userDrawn="1"/>
          </p:nvGrpSpPr>
          <p:grpSpPr>
            <a:xfrm>
              <a:off x="10456237" y="800099"/>
              <a:ext cx="1612770" cy="1311584"/>
              <a:chOff x="5289614" y="647700"/>
              <a:chExt cx="1612770" cy="1311584"/>
            </a:xfrm>
          </p:grpSpPr>
          <p:sp>
            <p:nvSpPr>
              <p:cNvPr id="16" name="사각형: 잘린 위쪽 모서리 15">
                <a:extLst>
                  <a:ext uri="{FF2B5EF4-FFF2-40B4-BE49-F238E27FC236}">
                    <a16:creationId xmlns:a16="http://schemas.microsoft.com/office/drawing/2014/main" id="{B0D3EACC-7C8F-4AD3-BA35-80B596494464}"/>
                  </a:ext>
                </a:extLst>
              </p:cNvPr>
              <p:cNvSpPr/>
              <p:nvPr userDrawn="1"/>
            </p:nvSpPr>
            <p:spPr>
              <a:xfrm rot="10800000">
                <a:off x="5289614" y="647700"/>
                <a:ext cx="232493" cy="1311584"/>
              </a:xfrm>
              <a:prstGeom prst="snip2SameRect">
                <a:avLst>
                  <a:gd name="adj1" fmla="val 0"/>
                  <a:gd name="adj2" fmla="val 0"/>
                </a:avLst>
              </a:prstGeom>
              <a:solidFill>
                <a:srgbClr val="FF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83A3D4A-E688-439F-BA96-C9C7B7F6302A}"/>
                  </a:ext>
                </a:extLst>
              </p:cNvPr>
              <p:cNvSpPr/>
              <p:nvPr userDrawn="1"/>
            </p:nvSpPr>
            <p:spPr>
              <a:xfrm>
                <a:off x="5634683" y="647700"/>
                <a:ext cx="232494" cy="1311584"/>
              </a:xfrm>
              <a:prstGeom prst="rect">
                <a:avLst/>
              </a:prstGeom>
              <a:solidFill>
                <a:srgbClr val="FFF9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6A63626-F6C2-426D-A30E-F38DEBAE46B2}"/>
                  </a:ext>
                </a:extLst>
              </p:cNvPr>
              <p:cNvSpPr/>
              <p:nvPr userDrawn="1"/>
            </p:nvSpPr>
            <p:spPr>
              <a:xfrm>
                <a:off x="5979752" y="647700"/>
                <a:ext cx="232494" cy="1311584"/>
              </a:xfrm>
              <a:prstGeom prst="rect">
                <a:avLst/>
              </a:prstGeom>
              <a:solidFill>
                <a:srgbClr val="81FF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28DD4A3-246B-4086-AD96-F186CC023219}"/>
                  </a:ext>
                </a:extLst>
              </p:cNvPr>
              <p:cNvSpPr/>
              <p:nvPr userDrawn="1"/>
            </p:nvSpPr>
            <p:spPr>
              <a:xfrm>
                <a:off x="6324821" y="647700"/>
                <a:ext cx="232494" cy="1311584"/>
              </a:xfrm>
              <a:prstGeom prst="rect">
                <a:avLst/>
              </a:prstGeom>
              <a:solidFill>
                <a:srgbClr val="81D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A803C17-94C6-4C0A-9272-2256CBA82FA7}"/>
                  </a:ext>
                </a:extLst>
              </p:cNvPr>
              <p:cNvSpPr/>
              <p:nvPr userDrawn="1"/>
            </p:nvSpPr>
            <p:spPr>
              <a:xfrm>
                <a:off x="6669890" y="647700"/>
                <a:ext cx="232494" cy="1311584"/>
              </a:xfrm>
              <a:prstGeom prst="rect">
                <a:avLst/>
              </a:prstGeom>
              <a:solidFill>
                <a:srgbClr val="C6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130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07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1" r:id="rId3"/>
    <p:sldLayoutId id="2147483652" r:id="rId4"/>
    <p:sldLayoutId id="214748365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C5B6831-4816-4E0A-9328-06153ACF92E0}"/>
              </a:ext>
            </a:extLst>
          </p:cNvPr>
          <p:cNvGrpSpPr/>
          <p:nvPr/>
        </p:nvGrpSpPr>
        <p:grpSpPr>
          <a:xfrm>
            <a:off x="5293913" y="4746316"/>
            <a:ext cx="1612770" cy="1311584"/>
            <a:chOff x="5289614" y="647700"/>
            <a:chExt cx="1612770" cy="1311584"/>
          </a:xfrm>
        </p:grpSpPr>
        <p:sp>
          <p:nvSpPr>
            <p:cNvPr id="5" name="사각형: 잘린 위쪽 모서리 4">
              <a:extLst>
                <a:ext uri="{FF2B5EF4-FFF2-40B4-BE49-F238E27FC236}">
                  <a16:creationId xmlns:a16="http://schemas.microsoft.com/office/drawing/2014/main" id="{67F64CF6-A1B7-491E-9705-CA9EC4326FF4}"/>
                </a:ext>
              </a:extLst>
            </p:cNvPr>
            <p:cNvSpPr/>
            <p:nvPr userDrawn="1"/>
          </p:nvSpPr>
          <p:spPr>
            <a:xfrm rot="10800000">
              <a:off x="5289614" y="647700"/>
              <a:ext cx="232493" cy="1311584"/>
            </a:xfrm>
            <a:prstGeom prst="snip2SameRect">
              <a:avLst>
                <a:gd name="adj1" fmla="val 0"/>
                <a:gd name="adj2" fmla="val 0"/>
              </a:avLst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06D2EBC-AA18-447E-818E-E165F710C3A4}"/>
                </a:ext>
              </a:extLst>
            </p:cNvPr>
            <p:cNvSpPr/>
            <p:nvPr userDrawn="1"/>
          </p:nvSpPr>
          <p:spPr>
            <a:xfrm>
              <a:off x="5634683" y="647700"/>
              <a:ext cx="232494" cy="1311584"/>
            </a:xfrm>
            <a:prstGeom prst="rect">
              <a:avLst/>
            </a:prstGeom>
            <a:solidFill>
              <a:srgbClr val="FFF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DE6408-7B67-4E3C-8A79-D5E998E37167}"/>
                </a:ext>
              </a:extLst>
            </p:cNvPr>
            <p:cNvSpPr/>
            <p:nvPr userDrawn="1"/>
          </p:nvSpPr>
          <p:spPr>
            <a:xfrm>
              <a:off x="5979752" y="647700"/>
              <a:ext cx="232494" cy="1311584"/>
            </a:xfrm>
            <a:prstGeom prst="rect">
              <a:avLst/>
            </a:prstGeom>
            <a:solidFill>
              <a:srgbClr val="81FF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71BB5F9-F99C-4113-AC53-0074EB0881F3}"/>
                </a:ext>
              </a:extLst>
            </p:cNvPr>
            <p:cNvSpPr/>
            <p:nvPr userDrawn="1"/>
          </p:nvSpPr>
          <p:spPr>
            <a:xfrm>
              <a:off x="6324821" y="647700"/>
              <a:ext cx="232494" cy="1311584"/>
            </a:xfrm>
            <a:prstGeom prst="rect">
              <a:avLst/>
            </a:prstGeom>
            <a:solidFill>
              <a:srgbClr val="81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9632A2A-47D0-4881-A389-D72A8A5DE82E}"/>
                </a:ext>
              </a:extLst>
            </p:cNvPr>
            <p:cNvSpPr/>
            <p:nvPr userDrawn="1"/>
          </p:nvSpPr>
          <p:spPr>
            <a:xfrm>
              <a:off x="6669890" y="647700"/>
              <a:ext cx="232494" cy="1311584"/>
            </a:xfrm>
            <a:prstGeom prst="rect">
              <a:avLst/>
            </a:prstGeom>
            <a:solidFill>
              <a:srgbClr val="C6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B2551D8-4207-41FF-BB76-76F054DABD69}"/>
              </a:ext>
            </a:extLst>
          </p:cNvPr>
          <p:cNvGrpSpPr/>
          <p:nvPr/>
        </p:nvGrpSpPr>
        <p:grpSpPr>
          <a:xfrm>
            <a:off x="5289615" y="800099"/>
            <a:ext cx="1612770" cy="1311584"/>
            <a:chOff x="5289614" y="647700"/>
            <a:chExt cx="1612770" cy="1311584"/>
          </a:xfrm>
        </p:grpSpPr>
        <p:sp>
          <p:nvSpPr>
            <p:cNvPr id="11" name="사각형: 잘린 위쪽 모서리 10">
              <a:extLst>
                <a:ext uri="{FF2B5EF4-FFF2-40B4-BE49-F238E27FC236}">
                  <a16:creationId xmlns:a16="http://schemas.microsoft.com/office/drawing/2014/main" id="{52F3509A-D06C-49D5-B901-46B2163523CB}"/>
                </a:ext>
              </a:extLst>
            </p:cNvPr>
            <p:cNvSpPr/>
            <p:nvPr userDrawn="1"/>
          </p:nvSpPr>
          <p:spPr>
            <a:xfrm rot="10800000">
              <a:off x="5289614" y="647700"/>
              <a:ext cx="232493" cy="1311584"/>
            </a:xfrm>
            <a:prstGeom prst="snip2SameRect">
              <a:avLst>
                <a:gd name="adj1" fmla="val 0"/>
                <a:gd name="adj2" fmla="val 0"/>
              </a:avLst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EEC805-1237-4261-8C75-40126026BF35}"/>
                </a:ext>
              </a:extLst>
            </p:cNvPr>
            <p:cNvSpPr/>
            <p:nvPr userDrawn="1"/>
          </p:nvSpPr>
          <p:spPr>
            <a:xfrm>
              <a:off x="5634683" y="647700"/>
              <a:ext cx="232494" cy="1311584"/>
            </a:xfrm>
            <a:prstGeom prst="rect">
              <a:avLst/>
            </a:prstGeom>
            <a:solidFill>
              <a:srgbClr val="FFF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D06F3BE-38D2-4DE1-B735-3E22E796A4C1}"/>
                </a:ext>
              </a:extLst>
            </p:cNvPr>
            <p:cNvSpPr/>
            <p:nvPr userDrawn="1"/>
          </p:nvSpPr>
          <p:spPr>
            <a:xfrm>
              <a:off x="5979752" y="647700"/>
              <a:ext cx="232494" cy="1311584"/>
            </a:xfrm>
            <a:prstGeom prst="rect">
              <a:avLst/>
            </a:prstGeom>
            <a:solidFill>
              <a:srgbClr val="81FF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2E4030-B0C5-4CC9-A067-97974871E5DB}"/>
                </a:ext>
              </a:extLst>
            </p:cNvPr>
            <p:cNvSpPr/>
            <p:nvPr userDrawn="1"/>
          </p:nvSpPr>
          <p:spPr>
            <a:xfrm>
              <a:off x="6324821" y="647700"/>
              <a:ext cx="232494" cy="1311584"/>
            </a:xfrm>
            <a:prstGeom prst="rect">
              <a:avLst/>
            </a:prstGeom>
            <a:solidFill>
              <a:srgbClr val="81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19DD55B-14AB-4617-A219-E06165B59C9D}"/>
                </a:ext>
              </a:extLst>
            </p:cNvPr>
            <p:cNvSpPr/>
            <p:nvPr userDrawn="1"/>
          </p:nvSpPr>
          <p:spPr>
            <a:xfrm>
              <a:off x="6669890" y="647700"/>
              <a:ext cx="232494" cy="1311584"/>
            </a:xfrm>
            <a:prstGeom prst="rect">
              <a:avLst/>
            </a:prstGeom>
            <a:solidFill>
              <a:srgbClr val="C6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1AA5CC6-0252-4E85-AD93-66D1BDCD7E4D}"/>
              </a:ext>
            </a:extLst>
          </p:cNvPr>
          <p:cNvSpPr txBox="1"/>
          <p:nvPr/>
        </p:nvSpPr>
        <p:spPr>
          <a:xfrm>
            <a:off x="4058584" y="2690336"/>
            <a:ext cx="4074833" cy="1477328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GIT Seminar</a:t>
            </a:r>
          </a:p>
          <a:p>
            <a:pPr algn="ctr"/>
            <a:r>
              <a:rPr lang="en-US" altLang="ko-KR" sz="3000" dirty="0">
                <a:solidFill>
                  <a:schemeClr val="bg1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For WAP</a:t>
            </a:r>
            <a:endParaRPr lang="ko-KR" altLang="en-US" sz="3000" dirty="0">
              <a:solidFill>
                <a:schemeClr val="bg1"/>
              </a:solidFill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0DC136-E12B-4206-B7A3-B87F99BC7ACC}"/>
              </a:ext>
            </a:extLst>
          </p:cNvPr>
          <p:cNvSpPr txBox="1"/>
          <p:nvPr/>
        </p:nvSpPr>
        <p:spPr>
          <a:xfrm>
            <a:off x="4892242" y="6221054"/>
            <a:ext cx="2407516" cy="415498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altLang="ko-KR" sz="2100" dirty="0">
                <a:solidFill>
                  <a:schemeClr val="bg1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WAP 19</a:t>
            </a:r>
            <a:r>
              <a:rPr lang="ko-KR" altLang="en-US" sz="2100" dirty="0">
                <a:solidFill>
                  <a:schemeClr val="bg1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기 </a:t>
            </a:r>
            <a:r>
              <a:rPr lang="ko-KR" altLang="en-US" sz="2100" dirty="0" err="1">
                <a:solidFill>
                  <a:schemeClr val="bg1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조정범</a:t>
            </a:r>
            <a:endParaRPr lang="ko-KR" altLang="en-US" sz="2100" dirty="0">
              <a:solidFill>
                <a:schemeClr val="bg1"/>
              </a:solidFill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03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F53BE3-B378-4B43-A754-07C2E4E88DE4}"/>
              </a:ext>
            </a:extLst>
          </p:cNvPr>
          <p:cNvSpPr txBox="1"/>
          <p:nvPr/>
        </p:nvSpPr>
        <p:spPr>
          <a:xfrm>
            <a:off x="2069096" y="2921168"/>
            <a:ext cx="80538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git</a:t>
            </a:r>
            <a:r>
              <a:rPr lang="ko-KR" altLang="en-US" sz="30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을 호스팅해주는 웹 서비스이며</a:t>
            </a:r>
            <a:endParaRPr lang="en-US" altLang="ko-KR" sz="3000" b="1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r>
              <a:rPr lang="en-US" altLang="ko-KR" sz="30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git </a:t>
            </a:r>
            <a:r>
              <a:rPr lang="ko-KR" altLang="en-US" sz="30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저장소 서버를 대신 유지 및 관리해주는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698E4-36F8-414A-982B-C0ED0E8EECE7}"/>
              </a:ext>
            </a:extLst>
          </p:cNvPr>
          <p:cNvSpPr txBox="1"/>
          <p:nvPr/>
        </p:nvSpPr>
        <p:spPr>
          <a:xfrm>
            <a:off x="192353" y="89749"/>
            <a:ext cx="3039615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gradFill flip="none" rotWithShape="1">
                  <a:gsLst>
                    <a:gs pos="50000">
                      <a:srgbClr val="81FF8D"/>
                    </a:gs>
                    <a:gs pos="100000">
                      <a:srgbClr val="C681FF"/>
                    </a:gs>
                    <a:gs pos="0">
                      <a:srgbClr val="FFF981"/>
                    </a:gs>
                  </a:gsLst>
                  <a:lin ang="5400000" scaled="1"/>
                  <a:tileRect/>
                </a:gradFill>
                <a:latin typeface="Cyberfall" panose="02000500000000000000" pitchFamily="2" charset="0"/>
                <a:ea typeface="넥슨 풋볼고딕 B" panose="020B0803000000000000" pitchFamily="50" charset="-127"/>
              </a:rPr>
              <a:t>GitHub</a:t>
            </a:r>
            <a:endParaRPr lang="ko-KR" altLang="en-US" sz="6000" dirty="0">
              <a:gradFill flip="none" rotWithShape="1">
                <a:gsLst>
                  <a:gs pos="50000">
                    <a:srgbClr val="81FF8D"/>
                  </a:gs>
                  <a:gs pos="100000">
                    <a:srgbClr val="C681FF"/>
                  </a:gs>
                  <a:gs pos="0">
                    <a:srgbClr val="FFF981"/>
                  </a:gs>
                </a:gsLst>
                <a:lin ang="5400000" scaled="1"/>
                <a:tileRect/>
              </a:gradFill>
              <a:latin typeface="Cyberfall" panose="02000500000000000000" pitchFamily="2" charset="0"/>
              <a:ea typeface="넥슨 풋볼고딕 B" panose="020B08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94AFE-A31C-4786-8E01-C2C593ECAB05}"/>
              </a:ext>
            </a:extLst>
          </p:cNvPr>
          <p:cNvSpPr txBox="1"/>
          <p:nvPr/>
        </p:nvSpPr>
        <p:spPr>
          <a:xfrm>
            <a:off x="3772528" y="6244280"/>
            <a:ext cx="833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https://m.blog.naver.com/PostView.nhn?blogId=ufo7142&amp;logNo=220628116787&amp;proxyReferer=https%3A%2F%2Fwww.google.com%2F</a:t>
            </a:r>
            <a:endParaRPr lang="ko-KR" altLang="en-US" sz="10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38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783CE3-8589-4EB1-A3CC-DDD988272710}"/>
              </a:ext>
            </a:extLst>
          </p:cNvPr>
          <p:cNvSpPr txBox="1"/>
          <p:nvPr/>
        </p:nvSpPr>
        <p:spPr>
          <a:xfrm>
            <a:off x="5226374" y="2921168"/>
            <a:ext cx="1739259" cy="1015663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DE19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E N D</a:t>
            </a:r>
            <a:endParaRPr lang="ko-KR" altLang="en-US" sz="6000" dirty="0">
              <a:solidFill>
                <a:srgbClr val="FFDE19"/>
              </a:solidFill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32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6644DE62-18FA-423C-BEE5-D5587C293EBB}"/>
              </a:ext>
            </a:extLst>
          </p:cNvPr>
          <p:cNvGrpSpPr/>
          <p:nvPr/>
        </p:nvGrpSpPr>
        <p:grpSpPr>
          <a:xfrm>
            <a:off x="5843591" y="5734053"/>
            <a:ext cx="504808" cy="411183"/>
            <a:chOff x="5843595" y="667521"/>
            <a:chExt cx="504808" cy="411183"/>
          </a:xfrm>
          <a:solidFill>
            <a:srgbClr val="C681FF"/>
          </a:solidFill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41" name="사각형: 잘린 위쪽 모서리 40">
              <a:extLst>
                <a:ext uri="{FF2B5EF4-FFF2-40B4-BE49-F238E27FC236}">
                  <a16:creationId xmlns:a16="http://schemas.microsoft.com/office/drawing/2014/main" id="{40CF61DC-8066-47AD-927C-0D29C91D6F4D}"/>
                </a:ext>
              </a:extLst>
            </p:cNvPr>
            <p:cNvSpPr/>
            <p:nvPr/>
          </p:nvSpPr>
          <p:spPr>
            <a:xfrm rot="10800000">
              <a:off x="6062659" y="667521"/>
              <a:ext cx="66680" cy="411183"/>
            </a:xfrm>
            <a:prstGeom prst="snip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잘린 위쪽 모서리 41">
              <a:extLst>
                <a:ext uri="{FF2B5EF4-FFF2-40B4-BE49-F238E27FC236}">
                  <a16:creationId xmlns:a16="http://schemas.microsoft.com/office/drawing/2014/main" id="{F8448791-096B-40AC-841F-E0060FA06442}"/>
                </a:ext>
              </a:extLst>
            </p:cNvPr>
            <p:cNvSpPr/>
            <p:nvPr/>
          </p:nvSpPr>
          <p:spPr>
            <a:xfrm rot="10800000">
              <a:off x="6172191" y="752473"/>
              <a:ext cx="66680" cy="326231"/>
            </a:xfrm>
            <a:prstGeom prst="snip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사각형: 잘린 위쪽 모서리 42">
              <a:extLst>
                <a:ext uri="{FF2B5EF4-FFF2-40B4-BE49-F238E27FC236}">
                  <a16:creationId xmlns:a16="http://schemas.microsoft.com/office/drawing/2014/main" id="{6B287CCA-3AFE-4610-83F1-B3A941764F44}"/>
                </a:ext>
              </a:extLst>
            </p:cNvPr>
            <p:cNvSpPr/>
            <p:nvPr/>
          </p:nvSpPr>
          <p:spPr>
            <a:xfrm rot="10800000">
              <a:off x="6281723" y="840023"/>
              <a:ext cx="66680" cy="233364"/>
            </a:xfrm>
            <a:prstGeom prst="snip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사각형: 잘린 위쪽 모서리 43">
              <a:extLst>
                <a:ext uri="{FF2B5EF4-FFF2-40B4-BE49-F238E27FC236}">
                  <a16:creationId xmlns:a16="http://schemas.microsoft.com/office/drawing/2014/main" id="{280D3583-F554-4399-BACC-7C827CC2F8AD}"/>
                </a:ext>
              </a:extLst>
            </p:cNvPr>
            <p:cNvSpPr/>
            <p:nvPr/>
          </p:nvSpPr>
          <p:spPr>
            <a:xfrm rot="10800000">
              <a:off x="5843595" y="845340"/>
              <a:ext cx="66680" cy="233364"/>
            </a:xfrm>
            <a:prstGeom prst="snip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사각형: 잘린 위쪽 모서리 44">
              <a:extLst>
                <a:ext uri="{FF2B5EF4-FFF2-40B4-BE49-F238E27FC236}">
                  <a16:creationId xmlns:a16="http://schemas.microsoft.com/office/drawing/2014/main" id="{6E6B8FF8-5686-42C2-82DC-9F541C956876}"/>
                </a:ext>
              </a:extLst>
            </p:cNvPr>
            <p:cNvSpPr/>
            <p:nvPr/>
          </p:nvSpPr>
          <p:spPr>
            <a:xfrm rot="10800000">
              <a:off x="5953127" y="752472"/>
              <a:ext cx="66680" cy="326232"/>
            </a:xfrm>
            <a:prstGeom prst="snip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8843B0-4132-49CD-A628-699CF337DBE6}"/>
              </a:ext>
            </a:extLst>
          </p:cNvPr>
          <p:cNvSpPr txBox="1"/>
          <p:nvPr/>
        </p:nvSpPr>
        <p:spPr>
          <a:xfrm>
            <a:off x="5778602" y="2609075"/>
            <a:ext cx="634789" cy="553998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GIT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F7B718-6080-4FDE-8895-8F7496F23DFD}"/>
              </a:ext>
            </a:extLst>
          </p:cNvPr>
          <p:cNvSpPr/>
          <p:nvPr/>
        </p:nvSpPr>
        <p:spPr>
          <a:xfrm>
            <a:off x="4395786" y="1123951"/>
            <a:ext cx="3400425" cy="4610096"/>
          </a:xfrm>
          <a:prstGeom prst="rect">
            <a:avLst/>
          </a:prstGeom>
          <a:noFill/>
          <a:ln w="38100">
            <a:gradFill flip="none" rotWithShape="1">
              <a:gsLst>
                <a:gs pos="20000">
                  <a:srgbClr val="FF8181"/>
                </a:gs>
                <a:gs pos="40000">
                  <a:srgbClr val="FFF981"/>
                </a:gs>
                <a:gs pos="20000">
                  <a:srgbClr val="FFF981"/>
                </a:gs>
                <a:gs pos="60000">
                  <a:srgbClr val="81FF8D"/>
                </a:gs>
                <a:gs pos="40000">
                  <a:srgbClr val="81FF8D"/>
                </a:gs>
                <a:gs pos="81000">
                  <a:srgbClr val="C681FF"/>
                </a:gs>
                <a:gs pos="80000">
                  <a:srgbClr val="81DEFF"/>
                </a:gs>
                <a:gs pos="60000">
                  <a:srgbClr val="81DEFF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9508E-12DE-4738-B42C-20E9EC534BD8}"/>
              </a:ext>
            </a:extLst>
          </p:cNvPr>
          <p:cNvSpPr txBox="1"/>
          <p:nvPr/>
        </p:nvSpPr>
        <p:spPr>
          <a:xfrm>
            <a:off x="5326395" y="1245885"/>
            <a:ext cx="1539204" cy="78483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FDE19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INDEX</a:t>
            </a:r>
            <a:endParaRPr lang="ko-KR" altLang="en-US" sz="4500" dirty="0">
              <a:solidFill>
                <a:srgbClr val="FFDE19"/>
              </a:solidFill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DA16-666C-419C-BB22-523CBFB307C7}"/>
              </a:ext>
            </a:extLst>
          </p:cNvPr>
          <p:cNvSpPr txBox="1"/>
          <p:nvPr/>
        </p:nvSpPr>
        <p:spPr>
          <a:xfrm>
            <a:off x="5066871" y="3464434"/>
            <a:ext cx="2058257" cy="553998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SourceTree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10AB6-ADC9-41D2-93E9-9785A18C97C6}"/>
              </a:ext>
            </a:extLst>
          </p:cNvPr>
          <p:cNvSpPr txBox="1"/>
          <p:nvPr/>
        </p:nvSpPr>
        <p:spPr>
          <a:xfrm>
            <a:off x="5462817" y="4319793"/>
            <a:ext cx="1266373" cy="553998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GitHub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B6F69A1-45AD-44CE-A7D9-D2D0FFB7CD2B}"/>
              </a:ext>
            </a:extLst>
          </p:cNvPr>
          <p:cNvGrpSpPr/>
          <p:nvPr/>
        </p:nvGrpSpPr>
        <p:grpSpPr>
          <a:xfrm>
            <a:off x="5843595" y="712764"/>
            <a:ext cx="504808" cy="411183"/>
            <a:chOff x="5843595" y="667521"/>
            <a:chExt cx="504808" cy="411183"/>
          </a:xfrm>
        </p:grpSpPr>
        <p:sp>
          <p:nvSpPr>
            <p:cNvPr id="27" name="사각형: 잘린 위쪽 모서리 26">
              <a:extLst>
                <a:ext uri="{FF2B5EF4-FFF2-40B4-BE49-F238E27FC236}">
                  <a16:creationId xmlns:a16="http://schemas.microsoft.com/office/drawing/2014/main" id="{71002ED7-373E-4325-90E3-7A771DB053C4}"/>
                </a:ext>
              </a:extLst>
            </p:cNvPr>
            <p:cNvSpPr/>
            <p:nvPr/>
          </p:nvSpPr>
          <p:spPr>
            <a:xfrm rot="10800000">
              <a:off x="6062659" y="667521"/>
              <a:ext cx="66680" cy="411183"/>
            </a:xfrm>
            <a:prstGeom prst="snip2SameRect">
              <a:avLst>
                <a:gd name="adj1" fmla="val 0"/>
                <a:gd name="adj2" fmla="val 0"/>
              </a:avLst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사각형: 잘린 위쪽 모서리 27">
              <a:extLst>
                <a:ext uri="{FF2B5EF4-FFF2-40B4-BE49-F238E27FC236}">
                  <a16:creationId xmlns:a16="http://schemas.microsoft.com/office/drawing/2014/main" id="{871896DE-BF6A-47BA-AFA4-1B7CF9D41A17}"/>
                </a:ext>
              </a:extLst>
            </p:cNvPr>
            <p:cNvSpPr/>
            <p:nvPr/>
          </p:nvSpPr>
          <p:spPr>
            <a:xfrm rot="10800000">
              <a:off x="6172191" y="752473"/>
              <a:ext cx="66680" cy="326231"/>
            </a:xfrm>
            <a:prstGeom prst="snip2SameRect">
              <a:avLst>
                <a:gd name="adj1" fmla="val 0"/>
                <a:gd name="adj2" fmla="val 0"/>
              </a:avLst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사각형: 잘린 위쪽 모서리 28">
              <a:extLst>
                <a:ext uri="{FF2B5EF4-FFF2-40B4-BE49-F238E27FC236}">
                  <a16:creationId xmlns:a16="http://schemas.microsoft.com/office/drawing/2014/main" id="{87440D08-6DE6-4E5A-B341-68E00FA4B93E}"/>
                </a:ext>
              </a:extLst>
            </p:cNvPr>
            <p:cNvSpPr/>
            <p:nvPr/>
          </p:nvSpPr>
          <p:spPr>
            <a:xfrm rot="10800000">
              <a:off x="6281723" y="840023"/>
              <a:ext cx="66680" cy="233364"/>
            </a:xfrm>
            <a:prstGeom prst="snip2SameRect">
              <a:avLst>
                <a:gd name="adj1" fmla="val 0"/>
                <a:gd name="adj2" fmla="val 0"/>
              </a:avLst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잘린 위쪽 모서리 29">
              <a:extLst>
                <a:ext uri="{FF2B5EF4-FFF2-40B4-BE49-F238E27FC236}">
                  <a16:creationId xmlns:a16="http://schemas.microsoft.com/office/drawing/2014/main" id="{098EA7C4-6FF9-448D-9B9A-10CCD581E659}"/>
                </a:ext>
              </a:extLst>
            </p:cNvPr>
            <p:cNvSpPr/>
            <p:nvPr/>
          </p:nvSpPr>
          <p:spPr>
            <a:xfrm rot="10800000">
              <a:off x="5843595" y="845340"/>
              <a:ext cx="66680" cy="233364"/>
            </a:xfrm>
            <a:prstGeom prst="snip2SameRect">
              <a:avLst>
                <a:gd name="adj1" fmla="val 0"/>
                <a:gd name="adj2" fmla="val 0"/>
              </a:avLst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잘린 위쪽 모서리 30">
              <a:extLst>
                <a:ext uri="{FF2B5EF4-FFF2-40B4-BE49-F238E27FC236}">
                  <a16:creationId xmlns:a16="http://schemas.microsoft.com/office/drawing/2014/main" id="{8AD08570-5DDB-469F-992A-A92FF59085F8}"/>
                </a:ext>
              </a:extLst>
            </p:cNvPr>
            <p:cNvSpPr/>
            <p:nvPr/>
          </p:nvSpPr>
          <p:spPr>
            <a:xfrm rot="10800000">
              <a:off x="5953127" y="752472"/>
              <a:ext cx="66680" cy="326232"/>
            </a:xfrm>
            <a:prstGeom prst="snip2SameRect">
              <a:avLst>
                <a:gd name="adj1" fmla="val 0"/>
                <a:gd name="adj2" fmla="val 0"/>
              </a:avLst>
            </a:prstGeom>
            <a:solidFill>
              <a:srgbClr val="FF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9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F0A64-45EC-4A8B-82D1-FC45E44FFF02}"/>
              </a:ext>
            </a:extLst>
          </p:cNvPr>
          <p:cNvSpPr txBox="1"/>
          <p:nvPr/>
        </p:nvSpPr>
        <p:spPr>
          <a:xfrm>
            <a:off x="197252" y="89749"/>
            <a:ext cx="1462260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gradFill flip="none" rotWithShape="1">
                  <a:gsLst>
                    <a:gs pos="50000">
                      <a:srgbClr val="81FF8D"/>
                    </a:gs>
                    <a:gs pos="100000">
                      <a:srgbClr val="C681FF"/>
                    </a:gs>
                    <a:gs pos="0">
                      <a:srgbClr val="FFF981"/>
                    </a:gs>
                  </a:gsLst>
                  <a:lin ang="5400000" scaled="1"/>
                  <a:tileRect/>
                </a:gradFill>
                <a:latin typeface="Cyberfall" panose="02000500000000000000" pitchFamily="2" charset="0"/>
                <a:ea typeface="넥슨 풋볼고딕 B" panose="020B0803000000000000" pitchFamily="50" charset="-127"/>
              </a:rPr>
              <a:t>GIT</a:t>
            </a:r>
            <a:endParaRPr lang="ko-KR" altLang="en-US" sz="6000" dirty="0">
              <a:gradFill flip="none" rotWithShape="1">
                <a:gsLst>
                  <a:gs pos="50000">
                    <a:srgbClr val="81FF8D"/>
                  </a:gs>
                  <a:gs pos="100000">
                    <a:srgbClr val="C681FF"/>
                  </a:gs>
                  <a:gs pos="0">
                    <a:srgbClr val="FFF981"/>
                  </a:gs>
                </a:gsLst>
                <a:lin ang="5400000" scaled="1"/>
                <a:tileRect/>
              </a:gradFill>
              <a:latin typeface="Cyberfall" panose="02000500000000000000" pitchFamily="2" charset="0"/>
              <a:ea typeface="넥슨 풋볼고딕 B" panose="020B08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E59C7-0551-4A16-8E77-4C7EAD6EEE31}"/>
              </a:ext>
            </a:extLst>
          </p:cNvPr>
          <p:cNvSpPr txBox="1"/>
          <p:nvPr/>
        </p:nvSpPr>
        <p:spPr>
          <a:xfrm>
            <a:off x="1041571" y="2921168"/>
            <a:ext cx="10108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컴퓨터 파일의 </a:t>
            </a:r>
            <a:r>
              <a:rPr lang="ko-KR" altLang="en-US" sz="3000" b="1" dirty="0">
                <a:solidFill>
                  <a:srgbClr val="FFC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변경사항을 추적</a:t>
            </a:r>
            <a:r>
              <a:rPr lang="ko-KR" altLang="en-US" sz="30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하고 여러 명의 사용자들 간에 </a:t>
            </a:r>
            <a:endParaRPr lang="en-US" altLang="ko-KR" sz="3000" b="1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해당 파일들의 작업을 조율하기 위한 </a:t>
            </a:r>
            <a:r>
              <a:rPr lang="ko-KR" altLang="en-US" sz="3000" b="1" dirty="0">
                <a:solidFill>
                  <a:srgbClr val="FFC000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분산 버전 관리 시스템</a:t>
            </a:r>
            <a:r>
              <a:rPr lang="ko-KR" altLang="en-US" sz="30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이다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E0551-CDB2-4849-BF6C-352455530B54}"/>
              </a:ext>
            </a:extLst>
          </p:cNvPr>
          <p:cNvSpPr txBox="1"/>
          <p:nvPr/>
        </p:nvSpPr>
        <p:spPr>
          <a:xfrm>
            <a:off x="10120621" y="6208654"/>
            <a:ext cx="18101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In Wikipedia</a:t>
            </a:r>
            <a:endParaRPr lang="ko-KR" altLang="en-US" sz="21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60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F0A64-45EC-4A8B-82D1-FC45E44FFF02}"/>
              </a:ext>
            </a:extLst>
          </p:cNvPr>
          <p:cNvSpPr txBox="1"/>
          <p:nvPr/>
        </p:nvSpPr>
        <p:spPr>
          <a:xfrm>
            <a:off x="197252" y="89749"/>
            <a:ext cx="1462260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gradFill flip="none" rotWithShape="1">
                  <a:gsLst>
                    <a:gs pos="50000">
                      <a:srgbClr val="81FF8D"/>
                    </a:gs>
                    <a:gs pos="100000">
                      <a:srgbClr val="C681FF"/>
                    </a:gs>
                    <a:gs pos="0">
                      <a:srgbClr val="FFF981"/>
                    </a:gs>
                  </a:gsLst>
                  <a:lin ang="5400000" scaled="1"/>
                  <a:tileRect/>
                </a:gradFill>
                <a:latin typeface="Cyberfall" panose="02000500000000000000" pitchFamily="2" charset="0"/>
                <a:ea typeface="넥슨 풋볼고딕 B" panose="020B0803000000000000" pitchFamily="50" charset="-127"/>
              </a:rPr>
              <a:t>GIT</a:t>
            </a:r>
            <a:endParaRPr lang="ko-KR" altLang="en-US" sz="6000" dirty="0">
              <a:gradFill flip="none" rotWithShape="1">
                <a:gsLst>
                  <a:gs pos="50000">
                    <a:srgbClr val="81FF8D"/>
                  </a:gs>
                  <a:gs pos="100000">
                    <a:srgbClr val="C681FF"/>
                  </a:gs>
                  <a:gs pos="0">
                    <a:srgbClr val="FFF981"/>
                  </a:gs>
                </a:gsLst>
                <a:lin ang="5400000" scaled="1"/>
                <a:tileRect/>
              </a:gradFill>
              <a:latin typeface="Cyberfall" panose="02000500000000000000" pitchFamily="2" charset="0"/>
              <a:ea typeface="넥슨 풋볼고딕 B" panose="020B08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E59C7-0551-4A16-8E77-4C7EAD6EEE31}"/>
              </a:ext>
            </a:extLst>
          </p:cNvPr>
          <p:cNvSpPr txBox="1"/>
          <p:nvPr/>
        </p:nvSpPr>
        <p:spPr>
          <a:xfrm>
            <a:off x="5655017" y="1866809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백업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BA7DA-5347-4C4F-A905-4ACE82E6CDDF}"/>
              </a:ext>
            </a:extLst>
          </p:cNvPr>
          <p:cNvSpPr txBox="1"/>
          <p:nvPr/>
        </p:nvSpPr>
        <p:spPr>
          <a:xfrm>
            <a:off x="5655012" y="3152001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협업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EA9FFC-0A9E-4BDB-96CA-1DD21D2B33F6}"/>
              </a:ext>
            </a:extLst>
          </p:cNvPr>
          <p:cNvSpPr txBox="1"/>
          <p:nvPr/>
        </p:nvSpPr>
        <p:spPr>
          <a:xfrm>
            <a:off x="5655011" y="4437193"/>
            <a:ext cx="8835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감시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073B3-5613-4B66-A4AB-433C791EEDE6}"/>
              </a:ext>
            </a:extLst>
          </p:cNvPr>
          <p:cNvSpPr txBox="1"/>
          <p:nvPr/>
        </p:nvSpPr>
        <p:spPr>
          <a:xfrm>
            <a:off x="5655011" y="4437193"/>
            <a:ext cx="881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41932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F0A64-45EC-4A8B-82D1-FC45E44FFF02}"/>
              </a:ext>
            </a:extLst>
          </p:cNvPr>
          <p:cNvSpPr txBox="1"/>
          <p:nvPr/>
        </p:nvSpPr>
        <p:spPr>
          <a:xfrm>
            <a:off x="197252" y="89749"/>
            <a:ext cx="1462260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gradFill flip="none" rotWithShape="1">
                  <a:gsLst>
                    <a:gs pos="50000">
                      <a:srgbClr val="81FF8D"/>
                    </a:gs>
                    <a:gs pos="100000">
                      <a:srgbClr val="C681FF"/>
                    </a:gs>
                    <a:gs pos="0">
                      <a:srgbClr val="FFF981"/>
                    </a:gs>
                  </a:gsLst>
                  <a:lin ang="5400000" scaled="1"/>
                  <a:tileRect/>
                </a:gradFill>
                <a:latin typeface="Cyberfall" panose="02000500000000000000" pitchFamily="2" charset="0"/>
                <a:ea typeface="넥슨 풋볼고딕 B" panose="020B0803000000000000" pitchFamily="50" charset="-127"/>
              </a:rPr>
              <a:t>GIT</a:t>
            </a:r>
            <a:endParaRPr lang="ko-KR" altLang="en-US" sz="6000" dirty="0">
              <a:gradFill flip="none" rotWithShape="1">
                <a:gsLst>
                  <a:gs pos="50000">
                    <a:srgbClr val="81FF8D"/>
                  </a:gs>
                  <a:gs pos="100000">
                    <a:srgbClr val="C681FF"/>
                  </a:gs>
                  <a:gs pos="0">
                    <a:srgbClr val="FFF981"/>
                  </a:gs>
                </a:gsLst>
                <a:lin ang="5400000" scaled="1"/>
                <a:tileRect/>
              </a:gradFill>
              <a:latin typeface="Cyberfall" panose="02000500000000000000" pitchFamily="2" charset="0"/>
              <a:ea typeface="넥슨 풋볼고딕 B" panose="020B0803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BCE64D-7DBA-4F5E-8FB1-DB55C98EA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83" y="932135"/>
            <a:ext cx="8281060" cy="4993730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506AC8-2DC6-472F-8A40-B5879CE33221}"/>
              </a:ext>
            </a:extLst>
          </p:cNvPr>
          <p:cNvSpPr txBox="1"/>
          <p:nvPr/>
        </p:nvSpPr>
        <p:spPr>
          <a:xfrm>
            <a:off x="582736" y="3221251"/>
            <a:ext cx="1462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CLI</a:t>
            </a:r>
            <a:r>
              <a:rPr lang="ko-KR" altLang="en-US" sz="21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로 구성</a:t>
            </a:r>
          </a:p>
        </p:txBody>
      </p:sp>
    </p:spTree>
    <p:extLst>
      <p:ext uri="{BB962C8B-B14F-4D97-AF65-F5344CB8AC3E}">
        <p14:creationId xmlns:p14="http://schemas.microsoft.com/office/powerpoint/2010/main" val="358118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EFF9A4-612A-4B9C-A0E6-74E88B5BF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412" y="855023"/>
            <a:ext cx="2851176" cy="5147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AC1B8A-A9CC-4ED4-8DC1-CFBB6DB8803C}"/>
              </a:ext>
            </a:extLst>
          </p:cNvPr>
          <p:cNvSpPr txBox="1"/>
          <p:nvPr/>
        </p:nvSpPr>
        <p:spPr>
          <a:xfrm>
            <a:off x="197252" y="89749"/>
            <a:ext cx="1462260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gradFill flip="none" rotWithShape="1">
                  <a:gsLst>
                    <a:gs pos="50000">
                      <a:srgbClr val="81FF8D"/>
                    </a:gs>
                    <a:gs pos="100000">
                      <a:srgbClr val="C681FF"/>
                    </a:gs>
                    <a:gs pos="0">
                      <a:srgbClr val="FFF981"/>
                    </a:gs>
                  </a:gsLst>
                  <a:lin ang="5400000" scaled="1"/>
                  <a:tileRect/>
                </a:gradFill>
                <a:latin typeface="Cyberfall" panose="02000500000000000000" pitchFamily="2" charset="0"/>
                <a:ea typeface="넥슨 풋볼고딕 B" panose="020B0803000000000000" pitchFamily="50" charset="-127"/>
              </a:rPr>
              <a:t>GIT</a:t>
            </a:r>
            <a:endParaRPr lang="ko-KR" altLang="en-US" sz="6000" dirty="0">
              <a:gradFill flip="none" rotWithShape="1">
                <a:gsLst>
                  <a:gs pos="50000">
                    <a:srgbClr val="81FF8D"/>
                  </a:gs>
                  <a:gs pos="100000">
                    <a:srgbClr val="C681FF"/>
                  </a:gs>
                  <a:gs pos="0">
                    <a:srgbClr val="FFF981"/>
                  </a:gs>
                </a:gsLst>
                <a:lin ang="5400000" scaled="1"/>
                <a:tileRect/>
              </a:gradFill>
              <a:latin typeface="Cyberfall" panose="02000500000000000000" pitchFamily="2" charset="0"/>
              <a:ea typeface="넥슨 풋볼고딕 B" panose="020B08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1BDC6-DFC9-45BB-AF6D-401E043499D1}"/>
              </a:ext>
            </a:extLst>
          </p:cNvPr>
          <p:cNvSpPr txBox="1"/>
          <p:nvPr/>
        </p:nvSpPr>
        <p:spPr>
          <a:xfrm>
            <a:off x="8288586" y="3059668"/>
            <a:ext cx="2851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CLI </a:t>
            </a:r>
            <a:r>
              <a:rPr lang="ko-KR" altLang="en-US" sz="2100" dirty="0" err="1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특</a:t>
            </a:r>
            <a:r>
              <a:rPr lang="en-US" altLang="ko-KR" sz="21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1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불편하다</a:t>
            </a:r>
            <a:endParaRPr lang="en-US" altLang="ko-KR" sz="21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100" dirty="0" err="1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외울게</a:t>
            </a:r>
            <a:r>
              <a:rPr lang="ko-KR" altLang="en-US" sz="21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많다</a:t>
            </a:r>
            <a:endParaRPr lang="en-US" altLang="ko-KR" sz="21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100" dirty="0">
                <a:solidFill>
                  <a:schemeClr val="bg1"/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어렵다</a:t>
            </a:r>
            <a:endParaRPr lang="en-US" altLang="ko-KR" sz="2100" dirty="0">
              <a:solidFill>
                <a:schemeClr val="bg1"/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BC7D-530D-48EC-9699-B7921222B528}"/>
              </a:ext>
            </a:extLst>
          </p:cNvPr>
          <p:cNvSpPr txBox="1"/>
          <p:nvPr/>
        </p:nvSpPr>
        <p:spPr>
          <a:xfrm>
            <a:off x="1659512" y="264540"/>
            <a:ext cx="1899880" cy="7848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 flip="none" rotWithShape="1">
                  <a:gsLst>
                    <a:gs pos="50000">
                      <a:srgbClr val="81FF8D"/>
                    </a:gs>
                    <a:gs pos="100000">
                      <a:srgbClr val="C681FF"/>
                    </a:gs>
                    <a:gs pos="0">
                      <a:srgbClr val="FFF981"/>
                    </a:gs>
                  </a:gsLst>
                  <a:lin ang="5400000" scaled="1"/>
                  <a:tileRect/>
                </a:gradFill>
                <a:latin typeface="Cyberfall" panose="02000500000000000000" pitchFamily="2" charset="0"/>
                <a:ea typeface="넥슨 풋볼고딕 B" panose="020B0803000000000000" pitchFamily="50" charset="-127"/>
              </a:rPr>
              <a:t>WITH </a:t>
            </a:r>
            <a:r>
              <a:rPr lang="en-US" altLang="ko-KR" sz="4500" dirty="0">
                <a:gradFill flip="none" rotWithShape="1">
                  <a:gsLst>
                    <a:gs pos="50000">
                      <a:srgbClr val="81FF8D"/>
                    </a:gs>
                    <a:gs pos="100000">
                      <a:srgbClr val="C681FF"/>
                    </a:gs>
                    <a:gs pos="0">
                      <a:srgbClr val="FFF981"/>
                    </a:gs>
                  </a:gsLst>
                  <a:lin ang="5400000" scaled="1"/>
                  <a:tileRect/>
                </a:gradFill>
                <a:latin typeface="Cyberfall" panose="02000500000000000000" pitchFamily="2" charset="0"/>
                <a:ea typeface="넥슨 풋볼고딕 B" panose="020B0803000000000000" pitchFamily="50" charset="-127"/>
              </a:rPr>
              <a:t>CLI</a:t>
            </a:r>
            <a:endParaRPr lang="ko-KR" altLang="en-US" sz="4500" dirty="0">
              <a:gradFill flip="none" rotWithShape="1">
                <a:gsLst>
                  <a:gs pos="50000">
                    <a:srgbClr val="81FF8D"/>
                  </a:gs>
                  <a:gs pos="100000">
                    <a:srgbClr val="C681FF"/>
                  </a:gs>
                  <a:gs pos="0">
                    <a:srgbClr val="FFF981"/>
                  </a:gs>
                </a:gsLst>
                <a:lin ang="5400000" scaled="1"/>
                <a:tileRect/>
              </a:gradFill>
              <a:latin typeface="Cyberfall" panose="02000500000000000000" pitchFamily="2" charset="0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39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OURCETREEì ëí ì´ë¯¸ì§ ê²ìê²°ê³¼">
            <a:extLst>
              <a:ext uri="{FF2B5EF4-FFF2-40B4-BE49-F238E27FC236}">
                <a16:creationId xmlns:a16="http://schemas.microsoft.com/office/drawing/2014/main" id="{2AD5D6B4-89CF-43BB-B549-69F4685BC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904" y="2383675"/>
            <a:ext cx="3982192" cy="209065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61A594-DF11-44CC-B347-DC5B9E160B3B}"/>
              </a:ext>
            </a:extLst>
          </p:cNvPr>
          <p:cNvSpPr txBox="1"/>
          <p:nvPr/>
        </p:nvSpPr>
        <p:spPr>
          <a:xfrm>
            <a:off x="197252" y="89749"/>
            <a:ext cx="1462260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gradFill flip="none" rotWithShape="1">
                  <a:gsLst>
                    <a:gs pos="50000">
                      <a:srgbClr val="81FF8D"/>
                    </a:gs>
                    <a:gs pos="100000">
                      <a:srgbClr val="C681FF"/>
                    </a:gs>
                    <a:gs pos="0">
                      <a:srgbClr val="FFF981"/>
                    </a:gs>
                  </a:gsLst>
                  <a:lin ang="5400000" scaled="1"/>
                  <a:tileRect/>
                </a:gradFill>
                <a:latin typeface="Cyberfall" panose="02000500000000000000" pitchFamily="2" charset="0"/>
                <a:ea typeface="넥슨 풋볼고딕 B" panose="020B0803000000000000" pitchFamily="50" charset="-127"/>
              </a:rPr>
              <a:t>GIT</a:t>
            </a:r>
            <a:endParaRPr lang="ko-KR" altLang="en-US" sz="6000" dirty="0">
              <a:gradFill flip="none" rotWithShape="1">
                <a:gsLst>
                  <a:gs pos="50000">
                    <a:srgbClr val="81FF8D"/>
                  </a:gs>
                  <a:gs pos="100000">
                    <a:srgbClr val="C681FF"/>
                  </a:gs>
                  <a:gs pos="0">
                    <a:srgbClr val="FFF981"/>
                  </a:gs>
                </a:gsLst>
                <a:lin ang="5400000" scaled="1"/>
                <a:tileRect/>
              </a:gradFill>
              <a:latin typeface="Cyberfall" panose="02000500000000000000" pitchFamily="2" charset="0"/>
              <a:ea typeface="넥슨 풋볼고딕 B" panose="020B08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7EA797-F2B4-4809-B98F-3C9A42E380F4}"/>
              </a:ext>
            </a:extLst>
          </p:cNvPr>
          <p:cNvSpPr txBox="1"/>
          <p:nvPr/>
        </p:nvSpPr>
        <p:spPr>
          <a:xfrm>
            <a:off x="1659512" y="264540"/>
            <a:ext cx="1899879" cy="7848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 flip="none" rotWithShape="1">
                  <a:gsLst>
                    <a:gs pos="50000">
                      <a:srgbClr val="81FF8D"/>
                    </a:gs>
                    <a:gs pos="100000">
                      <a:srgbClr val="C681FF"/>
                    </a:gs>
                    <a:gs pos="0">
                      <a:srgbClr val="FFF981"/>
                    </a:gs>
                  </a:gsLst>
                  <a:lin ang="5400000" scaled="1"/>
                  <a:tileRect/>
                </a:gradFill>
                <a:latin typeface="Cyberfall" panose="02000500000000000000" pitchFamily="2" charset="0"/>
                <a:ea typeface="넥슨 풋볼고딕 B" panose="020B0803000000000000" pitchFamily="50" charset="-127"/>
              </a:rPr>
              <a:t>WITH </a:t>
            </a:r>
            <a:r>
              <a:rPr lang="en-US" altLang="ko-KR" sz="4500" dirty="0">
                <a:gradFill flip="none" rotWithShape="1">
                  <a:gsLst>
                    <a:gs pos="50000">
                      <a:srgbClr val="81FF8D"/>
                    </a:gs>
                    <a:gs pos="100000">
                      <a:srgbClr val="C681FF"/>
                    </a:gs>
                    <a:gs pos="0">
                      <a:srgbClr val="FFF981"/>
                    </a:gs>
                  </a:gsLst>
                  <a:lin ang="5400000" scaled="1"/>
                  <a:tileRect/>
                </a:gradFill>
                <a:latin typeface="Cyberfall" panose="02000500000000000000" pitchFamily="2" charset="0"/>
                <a:ea typeface="넥슨 풋볼고딕 B" panose="020B0803000000000000" pitchFamily="50" charset="-127"/>
              </a:rPr>
              <a:t>GUI</a:t>
            </a:r>
            <a:endParaRPr lang="ko-KR" altLang="en-US" sz="4500" dirty="0">
              <a:gradFill flip="none" rotWithShape="1">
                <a:gsLst>
                  <a:gs pos="50000">
                    <a:srgbClr val="81FF8D"/>
                  </a:gs>
                  <a:gs pos="100000">
                    <a:srgbClr val="C681FF"/>
                  </a:gs>
                  <a:gs pos="0">
                    <a:srgbClr val="FFF981"/>
                  </a:gs>
                </a:gsLst>
                <a:lin ang="5400000" scaled="1"/>
                <a:tileRect/>
              </a:gradFill>
              <a:latin typeface="Cyberfall" panose="02000500000000000000" pitchFamily="2" charset="0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50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í¬ë¼ì¼ì ëí ì´ë¯¸ì§ ê²ìê²°ê³¼">
            <a:extLst>
              <a:ext uri="{FF2B5EF4-FFF2-40B4-BE49-F238E27FC236}">
                <a16:creationId xmlns:a16="http://schemas.microsoft.com/office/drawing/2014/main" id="{243717E1-CCF5-463B-9EC6-E466BC219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494" y="1579261"/>
            <a:ext cx="6571012" cy="3699480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ACCBA72-082B-4BE2-B844-C7A05AC92428}"/>
              </a:ext>
            </a:extLst>
          </p:cNvPr>
          <p:cNvSpPr txBox="1"/>
          <p:nvPr/>
        </p:nvSpPr>
        <p:spPr>
          <a:xfrm>
            <a:off x="197252" y="89749"/>
            <a:ext cx="1462260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gradFill flip="none" rotWithShape="1">
                  <a:gsLst>
                    <a:gs pos="50000">
                      <a:srgbClr val="81FF8D"/>
                    </a:gs>
                    <a:gs pos="100000">
                      <a:srgbClr val="C681FF"/>
                    </a:gs>
                    <a:gs pos="0">
                      <a:srgbClr val="FFF981"/>
                    </a:gs>
                  </a:gsLst>
                  <a:lin ang="5400000" scaled="1"/>
                  <a:tileRect/>
                </a:gradFill>
                <a:latin typeface="Cyberfall" panose="02000500000000000000" pitchFamily="2" charset="0"/>
                <a:ea typeface="넥슨 풋볼고딕 B" panose="020B0803000000000000" pitchFamily="50" charset="-127"/>
              </a:rPr>
              <a:t>GIT</a:t>
            </a:r>
            <a:endParaRPr lang="ko-KR" altLang="en-US" sz="6000" dirty="0">
              <a:gradFill flip="none" rotWithShape="1">
                <a:gsLst>
                  <a:gs pos="50000">
                    <a:srgbClr val="81FF8D"/>
                  </a:gs>
                  <a:gs pos="100000">
                    <a:srgbClr val="C681FF"/>
                  </a:gs>
                  <a:gs pos="0">
                    <a:srgbClr val="FFF981"/>
                  </a:gs>
                </a:gsLst>
                <a:lin ang="5400000" scaled="1"/>
                <a:tileRect/>
              </a:gradFill>
              <a:latin typeface="Cyberfall" panose="02000500000000000000" pitchFamily="2" charset="0"/>
              <a:ea typeface="넥슨 풋볼고딕 B" panose="020B08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5175A9-643C-42D7-8B10-D43101379915}"/>
              </a:ext>
            </a:extLst>
          </p:cNvPr>
          <p:cNvSpPr txBox="1"/>
          <p:nvPr/>
        </p:nvSpPr>
        <p:spPr>
          <a:xfrm>
            <a:off x="1659512" y="264540"/>
            <a:ext cx="1899879" cy="7848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 flip="none" rotWithShape="1">
                  <a:gsLst>
                    <a:gs pos="50000">
                      <a:srgbClr val="81FF8D"/>
                    </a:gs>
                    <a:gs pos="100000">
                      <a:srgbClr val="C681FF"/>
                    </a:gs>
                    <a:gs pos="0">
                      <a:srgbClr val="FFF981"/>
                    </a:gs>
                  </a:gsLst>
                  <a:lin ang="5400000" scaled="1"/>
                  <a:tileRect/>
                </a:gradFill>
                <a:latin typeface="Cyberfall" panose="02000500000000000000" pitchFamily="2" charset="0"/>
                <a:ea typeface="넥슨 풋볼고딕 B" panose="020B0803000000000000" pitchFamily="50" charset="-127"/>
              </a:rPr>
              <a:t>WITH </a:t>
            </a:r>
            <a:r>
              <a:rPr lang="en-US" altLang="ko-KR" sz="4500" dirty="0">
                <a:gradFill flip="none" rotWithShape="1">
                  <a:gsLst>
                    <a:gs pos="50000">
                      <a:srgbClr val="81FF8D"/>
                    </a:gs>
                    <a:gs pos="100000">
                      <a:srgbClr val="C681FF"/>
                    </a:gs>
                    <a:gs pos="0">
                      <a:srgbClr val="FFF981"/>
                    </a:gs>
                  </a:gsLst>
                  <a:lin ang="5400000" scaled="1"/>
                  <a:tileRect/>
                </a:gradFill>
                <a:latin typeface="Cyberfall" panose="02000500000000000000" pitchFamily="2" charset="0"/>
                <a:ea typeface="넥슨 풋볼고딕 B" panose="020B0803000000000000" pitchFamily="50" charset="-127"/>
              </a:rPr>
              <a:t>GUI</a:t>
            </a:r>
            <a:endParaRPr lang="ko-KR" altLang="en-US" sz="4500" dirty="0">
              <a:gradFill flip="none" rotWithShape="1">
                <a:gsLst>
                  <a:gs pos="50000">
                    <a:srgbClr val="81FF8D"/>
                  </a:gs>
                  <a:gs pos="100000">
                    <a:srgbClr val="C681FF"/>
                  </a:gs>
                  <a:gs pos="0">
                    <a:srgbClr val="FFF981"/>
                  </a:gs>
                </a:gsLst>
                <a:lin ang="5400000" scaled="1"/>
                <a:tileRect/>
              </a:gradFill>
              <a:latin typeface="Cyberfall" panose="02000500000000000000" pitchFamily="2" charset="0"/>
              <a:ea typeface="넥슨 풋볼고딕 B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69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E5D21D-CA7B-4233-B795-76DA8989EB27}"/>
              </a:ext>
            </a:extLst>
          </p:cNvPr>
          <p:cNvSpPr txBox="1"/>
          <p:nvPr/>
        </p:nvSpPr>
        <p:spPr>
          <a:xfrm>
            <a:off x="192353" y="89749"/>
            <a:ext cx="3039615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gradFill flip="none" rotWithShape="1">
                  <a:gsLst>
                    <a:gs pos="50000">
                      <a:srgbClr val="81FF8D"/>
                    </a:gs>
                    <a:gs pos="100000">
                      <a:srgbClr val="C681FF"/>
                    </a:gs>
                    <a:gs pos="0">
                      <a:srgbClr val="FFF981"/>
                    </a:gs>
                  </a:gsLst>
                  <a:lin ang="5400000" scaled="1"/>
                  <a:tileRect/>
                </a:gradFill>
                <a:latin typeface="Cyberfall" panose="02000500000000000000" pitchFamily="2" charset="0"/>
                <a:ea typeface="넥슨 풋볼고딕 B" panose="020B0803000000000000" pitchFamily="50" charset="-127"/>
              </a:rPr>
              <a:t>GitHub</a:t>
            </a:r>
            <a:endParaRPr lang="ko-KR" altLang="en-US" sz="6000" dirty="0">
              <a:gradFill flip="none" rotWithShape="1">
                <a:gsLst>
                  <a:gs pos="50000">
                    <a:srgbClr val="81FF8D"/>
                  </a:gs>
                  <a:gs pos="100000">
                    <a:srgbClr val="C681FF"/>
                  </a:gs>
                  <a:gs pos="0">
                    <a:srgbClr val="FFF981"/>
                  </a:gs>
                </a:gsLst>
                <a:lin ang="5400000" scaled="1"/>
                <a:tileRect/>
              </a:gradFill>
              <a:latin typeface="Cyberfall" panose="02000500000000000000" pitchFamily="2" charset="0"/>
              <a:ea typeface="넥슨 풋볼고딕 B" panose="020B0803000000000000" pitchFamily="50" charset="-127"/>
            </a:endParaRPr>
          </a:p>
        </p:txBody>
      </p:sp>
      <p:pic>
        <p:nvPicPr>
          <p:cNvPr id="3074" name="Picture 2" descr="githubì ëí ì´ë¯¸ì§ ê²ìê²°ê³¼">
            <a:extLst>
              <a:ext uri="{FF2B5EF4-FFF2-40B4-BE49-F238E27FC236}">
                <a16:creationId xmlns:a16="http://schemas.microsoft.com/office/drawing/2014/main" id="{D5807F9B-7D15-48B2-BABE-4423B3866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762" y="2448870"/>
            <a:ext cx="5288478" cy="1960262"/>
          </a:xfrm>
          <a:prstGeom prst="rect">
            <a:avLst/>
          </a:prstGeom>
          <a:solidFill>
            <a:schemeClr val="bg1"/>
          </a:solidFill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59140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112</Words>
  <Application>Microsoft Office PowerPoint</Application>
  <PresentationFormat>와이드스크린</PresentationFormat>
  <Paragraphs>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Cyberfall</vt:lpstr>
      <vt:lpstr>인터파크고딕 M</vt:lpstr>
      <vt:lpstr>넥슨 풋볼고딕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정범 조</dc:creator>
  <cp:lastModifiedBy>정범 조</cp:lastModifiedBy>
  <cp:revision>33</cp:revision>
  <dcterms:created xsi:type="dcterms:W3CDTF">2019-03-19T01:11:58Z</dcterms:created>
  <dcterms:modified xsi:type="dcterms:W3CDTF">2019-04-01T08:50:51Z</dcterms:modified>
</cp:coreProperties>
</file>