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8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7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45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5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9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4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2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4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8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6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32BE-280F-4701-BD3A-61F71D28EDC8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75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FB3E94-23E9-47D2-AE6A-55AA9A7E607F}"/>
              </a:ext>
            </a:extLst>
          </p:cNvPr>
          <p:cNvSpPr txBox="1"/>
          <p:nvPr/>
        </p:nvSpPr>
        <p:spPr>
          <a:xfrm>
            <a:off x="1537250" y="2290227"/>
            <a:ext cx="274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Solvelt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3ED12-E109-4F8A-BBBD-F4A7629D05F5}"/>
              </a:ext>
            </a:extLst>
          </p:cNvPr>
          <p:cNvSpPr txBox="1"/>
          <p:nvPr/>
        </p:nvSpPr>
        <p:spPr>
          <a:xfrm>
            <a:off x="1537250" y="3059668"/>
            <a:ext cx="63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platform to get all answer specially for students and teachers.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77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FD0-88C9-4684-AF3A-78E2157A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936AF-8C70-48D1-8307-A78A70CFA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929962"/>
              </p:ext>
            </p:extLst>
          </p:nvPr>
        </p:nvGraphicFramePr>
        <p:xfrm>
          <a:off x="1141413" y="2249488"/>
          <a:ext cx="9906000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62458861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9207400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0698317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69060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AnswerId</a:t>
                      </a:r>
                      <a:r>
                        <a:rPr lang="en-US" dirty="0"/>
                        <a:t>(P)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QuestionId</a:t>
                      </a:r>
                      <a:r>
                        <a:rPr lang="en-US" dirty="0"/>
                        <a:t>(FK)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AnswerTitle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AnswerDescription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5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4496948-0DEB-486F-9597-243B4F224721}"/>
              </a:ext>
            </a:extLst>
          </p:cNvPr>
          <p:cNvSpPr/>
          <p:nvPr/>
        </p:nvSpPr>
        <p:spPr>
          <a:xfrm>
            <a:off x="1908313" y="1656521"/>
            <a:ext cx="7763679" cy="5001761"/>
          </a:xfrm>
          <a:prstGeom prst="round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96739-4910-4CE5-92A8-07BB9DA1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66C4D-7424-4220-AECF-216FBAC4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15"/>
          <a:stretch/>
        </p:blipFill>
        <p:spPr>
          <a:xfrm>
            <a:off x="2520008" y="1835424"/>
            <a:ext cx="6688158" cy="4643953"/>
          </a:xfrm>
        </p:spPr>
      </p:pic>
    </p:spTree>
    <p:extLst>
      <p:ext uri="{BB962C8B-B14F-4D97-AF65-F5344CB8AC3E}">
        <p14:creationId xmlns:p14="http://schemas.microsoft.com/office/powerpoint/2010/main" val="210023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4F7D-56E8-40B3-894C-E9B6289D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467-EF25-451E-BF79-615D4B3D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End 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85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7F4D-2C0E-4338-8FA2-265C2F00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5887-F051-4194-8ACC-5AA78381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access to everything.</a:t>
            </a:r>
          </a:p>
          <a:p>
            <a:r>
              <a:rPr lang="en-US" dirty="0"/>
              <a:t>Special access over questions.</a:t>
            </a:r>
          </a:p>
          <a:p>
            <a:r>
              <a:rPr lang="en-US" dirty="0"/>
              <a:t>Can mark user’s answers as </a:t>
            </a:r>
            <a:r>
              <a:rPr lang="en-US" b="1" dirty="0"/>
              <a:t>FEATURED.</a:t>
            </a:r>
          </a:p>
          <a:p>
            <a:r>
              <a:rPr lang="en-US" dirty="0"/>
              <a:t>Can add/delete questions/answers.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9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7F4D-2C0E-4338-8FA2-265C2F00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5887-F051-4194-8ACC-5AA78381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review questions. (Mark their vote)</a:t>
            </a:r>
          </a:p>
          <a:p>
            <a:r>
              <a:rPr lang="en-US" dirty="0"/>
              <a:t>Special access over questions.</a:t>
            </a:r>
          </a:p>
          <a:p>
            <a:r>
              <a:rPr lang="en-US" dirty="0"/>
              <a:t>Can make user’s answers as </a:t>
            </a:r>
            <a:r>
              <a:rPr lang="en-US" b="1" dirty="0"/>
              <a:t>FEATURED.</a:t>
            </a:r>
          </a:p>
          <a:p>
            <a:r>
              <a:rPr lang="en-US" dirty="0"/>
              <a:t>Can add/delete answers.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46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7F4D-2C0E-4338-8FA2-265C2F00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5887-F051-4194-8ACC-5AA78381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see questions and answers</a:t>
            </a:r>
          </a:p>
          <a:p>
            <a:r>
              <a:rPr lang="en-US" dirty="0"/>
              <a:t>Can add question/answers</a:t>
            </a:r>
          </a:p>
          <a:p>
            <a:r>
              <a:rPr lang="en-US" dirty="0"/>
              <a:t>Mark vote on answers.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3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87FD-C467-4C7C-B4FD-4396928B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D5A-FCB2-4812-B869-E02E2880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r>
              <a:rPr lang="en-US" dirty="0"/>
              <a:t>Question</a:t>
            </a:r>
          </a:p>
          <a:p>
            <a:r>
              <a:rPr lang="en-US" dirty="0"/>
              <a:t>Answers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0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FD0-88C9-4684-AF3A-78E2157A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936AF-8C70-48D1-8307-A78A70CFA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209705"/>
              </p:ext>
            </p:extLst>
          </p:nvPr>
        </p:nvGraphicFramePr>
        <p:xfrm>
          <a:off x="1141413" y="2249488"/>
          <a:ext cx="6604000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2458861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692074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r>
                        <a:rPr lang="en-US" dirty="0"/>
                        <a:t>(P)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AccessLevel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ENUM(INT)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1872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095BAF9-1B9D-4769-9535-A7BCE8701975}"/>
              </a:ext>
            </a:extLst>
          </p:cNvPr>
          <p:cNvSpPr/>
          <p:nvPr/>
        </p:nvSpPr>
        <p:spPr>
          <a:xfrm>
            <a:off x="8052420" y="3617843"/>
            <a:ext cx="2994991" cy="262163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05887-B7ED-448D-B06D-70A8714FB77D}"/>
              </a:ext>
            </a:extLst>
          </p:cNvPr>
          <p:cNvSpPr txBox="1"/>
          <p:nvPr/>
        </p:nvSpPr>
        <p:spPr>
          <a:xfrm>
            <a:off x="8062457" y="3816625"/>
            <a:ext cx="14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Access Levels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99051-DAA0-40D8-85B7-D4BF43B913DE}"/>
              </a:ext>
            </a:extLst>
          </p:cNvPr>
          <p:cNvSpPr txBox="1"/>
          <p:nvPr/>
        </p:nvSpPr>
        <p:spPr>
          <a:xfrm>
            <a:off x="8062457" y="4328497"/>
            <a:ext cx="1905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Admin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Supervisor =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4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FD0-88C9-4684-AF3A-78E2157A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936AF-8C70-48D1-8307-A78A70CFA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678837"/>
              </p:ext>
            </p:extLst>
          </p:nvPr>
        </p:nvGraphicFramePr>
        <p:xfrm>
          <a:off x="1141413" y="2249488"/>
          <a:ext cx="9906000" cy="1010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62458861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920740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0698317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906071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4479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QuestionId</a:t>
                      </a:r>
                      <a:r>
                        <a:rPr lang="en-US" dirty="0"/>
                        <a:t>(P)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r>
                        <a:rPr lang="en-US" dirty="0"/>
                        <a:t>(FK)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QuestionTitle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QuestionDescription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AnswerCount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94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771</TotalTime>
  <Words>151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Reference </vt:lpstr>
      <vt:lpstr>Users</vt:lpstr>
      <vt:lpstr>Admin</vt:lpstr>
      <vt:lpstr>Supervisor</vt:lpstr>
      <vt:lpstr>End user</vt:lpstr>
      <vt:lpstr>Tables</vt:lpstr>
      <vt:lpstr>Users table</vt:lpstr>
      <vt:lpstr>Questions table</vt:lpstr>
      <vt:lpstr>Answers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Hunaid Hanfee (Tata Consultancy Services Ltd)</dc:creator>
  <cp:lastModifiedBy>Hunaid Hanfee (Tata Consultancy Services Ltd)</cp:lastModifiedBy>
  <cp:revision>3</cp:revision>
  <dcterms:created xsi:type="dcterms:W3CDTF">2021-06-12T19:59:46Z</dcterms:created>
  <dcterms:modified xsi:type="dcterms:W3CDTF">2021-06-13T08:51:25Z</dcterms:modified>
</cp:coreProperties>
</file>