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71" r:id="rId4"/>
    <p:sldId id="270" r:id="rId5"/>
    <p:sldId id="269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8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7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45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5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9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4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2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8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4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8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32BE-280F-4701-BD3A-61F71D28EDC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6F0C-D37B-4BA6-992F-517B601D9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7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B3E94-23E9-47D2-AE6A-55AA9A7E607F}"/>
              </a:ext>
            </a:extLst>
          </p:cNvPr>
          <p:cNvSpPr txBox="1"/>
          <p:nvPr/>
        </p:nvSpPr>
        <p:spPr>
          <a:xfrm>
            <a:off x="1537250" y="2290227"/>
            <a:ext cx="274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Solvelt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3ED12-E109-4F8A-BBBD-F4A7629D05F5}"/>
              </a:ext>
            </a:extLst>
          </p:cNvPr>
          <p:cNvSpPr txBox="1"/>
          <p:nvPr/>
        </p:nvSpPr>
        <p:spPr>
          <a:xfrm>
            <a:off x="1537250" y="3059668"/>
            <a:ext cx="63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platform to get all answer specially for students and teachers.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7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87FD-C467-4C7C-B4FD-4396928B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D5A-FCB2-4812-B869-E02E28800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Question</a:t>
            </a:r>
          </a:p>
          <a:p>
            <a:r>
              <a:rPr lang="en-US" dirty="0"/>
              <a:t>Answers</a:t>
            </a:r>
          </a:p>
          <a:p>
            <a:r>
              <a:rPr lang="en-US" dirty="0"/>
              <a:t>Subject</a:t>
            </a:r>
          </a:p>
          <a:p>
            <a:r>
              <a:rPr lang="en-US" dirty="0"/>
              <a:t>Subject Subcategory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00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209705"/>
              </p:ext>
            </p:extLst>
          </p:nvPr>
        </p:nvGraphicFramePr>
        <p:xfrm>
          <a:off x="1141413" y="2249488"/>
          <a:ext cx="660400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69207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r>
                        <a:rPr lang="en-US" dirty="0"/>
                        <a:t>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AccessLevel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ENUM(INT)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095BAF9-1B9D-4769-9535-A7BCE8701975}"/>
              </a:ext>
            </a:extLst>
          </p:cNvPr>
          <p:cNvSpPr/>
          <p:nvPr/>
        </p:nvSpPr>
        <p:spPr>
          <a:xfrm>
            <a:off x="8052420" y="3617843"/>
            <a:ext cx="2994991" cy="262163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05887-B7ED-448D-B06D-70A8714FB77D}"/>
              </a:ext>
            </a:extLst>
          </p:cNvPr>
          <p:cNvSpPr txBox="1"/>
          <p:nvPr/>
        </p:nvSpPr>
        <p:spPr>
          <a:xfrm>
            <a:off x="8062457" y="3816625"/>
            <a:ext cx="14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Access Levels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99051-DAA0-40D8-85B7-D4BF43B913DE}"/>
              </a:ext>
            </a:extLst>
          </p:cNvPr>
          <p:cNvSpPr txBox="1"/>
          <p:nvPr/>
        </p:nvSpPr>
        <p:spPr>
          <a:xfrm>
            <a:off x="8062457" y="4328497"/>
            <a:ext cx="1905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Admin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Supervisor =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4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275881"/>
              </p:ext>
            </p:extLst>
          </p:nvPr>
        </p:nvGraphicFramePr>
        <p:xfrm>
          <a:off x="159027" y="2249488"/>
          <a:ext cx="11807686" cy="949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85534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1140308">
                  <a:extLst>
                    <a:ext uri="{9D8B030D-6E8A-4147-A177-3AD203B41FA5}">
                      <a16:colId xmlns:a16="http://schemas.microsoft.com/office/drawing/2014/main" val="2692074005"/>
                    </a:ext>
                  </a:extLst>
                </a:gridCol>
                <a:gridCol w="1397795">
                  <a:extLst>
                    <a:ext uri="{9D8B030D-6E8A-4147-A177-3AD203B41FA5}">
                      <a16:colId xmlns:a16="http://schemas.microsoft.com/office/drawing/2014/main" val="3305394537"/>
                    </a:ext>
                  </a:extLst>
                </a:gridCol>
                <a:gridCol w="1863728">
                  <a:extLst>
                    <a:ext uri="{9D8B030D-6E8A-4147-A177-3AD203B41FA5}">
                      <a16:colId xmlns:a16="http://schemas.microsoft.com/office/drawing/2014/main" val="371199460"/>
                    </a:ext>
                  </a:extLst>
                </a:gridCol>
                <a:gridCol w="1397795">
                  <a:extLst>
                    <a:ext uri="{9D8B030D-6E8A-4147-A177-3AD203B41FA5}">
                      <a16:colId xmlns:a16="http://schemas.microsoft.com/office/drawing/2014/main" val="2606983172"/>
                    </a:ext>
                  </a:extLst>
                </a:gridCol>
                <a:gridCol w="1875988">
                  <a:extLst>
                    <a:ext uri="{9D8B030D-6E8A-4147-A177-3AD203B41FA5}">
                      <a16:colId xmlns:a16="http://schemas.microsoft.com/office/drawing/2014/main" val="3690607145"/>
                    </a:ext>
                  </a:extLst>
                </a:gridCol>
                <a:gridCol w="1373269">
                  <a:extLst>
                    <a:ext uri="{9D8B030D-6E8A-4147-A177-3AD203B41FA5}">
                      <a16:colId xmlns:a16="http://schemas.microsoft.com/office/drawing/2014/main" val="2944792196"/>
                    </a:ext>
                  </a:extLst>
                </a:gridCol>
                <a:gridCol w="1373269">
                  <a:extLst>
                    <a:ext uri="{9D8B030D-6E8A-4147-A177-3AD203B41FA5}">
                      <a16:colId xmlns:a16="http://schemas.microsoft.com/office/drawing/2014/main" val="1327624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QuestionId</a:t>
                      </a:r>
                      <a:r>
                        <a:rPr lang="en-US" sz="1600" dirty="0"/>
                        <a:t>(P)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UserId</a:t>
                      </a:r>
                      <a:r>
                        <a:rPr lang="en-US" sz="1600" dirty="0"/>
                        <a:t>(FK)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SubjectId</a:t>
                      </a:r>
                      <a:r>
                        <a:rPr lang="en-US" sz="1600" dirty="0"/>
                        <a:t>(FK)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SubCategoryId</a:t>
                      </a:r>
                      <a:r>
                        <a:rPr lang="en-US" sz="1600" dirty="0"/>
                        <a:t>(FK)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QuestionTitle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QuestionDescription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AnswerCount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Timestamp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GUID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GUID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GUID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GUID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DateString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4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81370"/>
              </p:ext>
            </p:extLst>
          </p:nvPr>
        </p:nvGraphicFramePr>
        <p:xfrm>
          <a:off x="1141412" y="2249488"/>
          <a:ext cx="9102515" cy="1010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20503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1820503">
                  <a:extLst>
                    <a:ext uri="{9D8B030D-6E8A-4147-A177-3AD203B41FA5}">
                      <a16:colId xmlns:a16="http://schemas.microsoft.com/office/drawing/2014/main" val="2692074005"/>
                    </a:ext>
                  </a:extLst>
                </a:gridCol>
                <a:gridCol w="1820503">
                  <a:extLst>
                    <a:ext uri="{9D8B030D-6E8A-4147-A177-3AD203B41FA5}">
                      <a16:colId xmlns:a16="http://schemas.microsoft.com/office/drawing/2014/main" val="3690607145"/>
                    </a:ext>
                  </a:extLst>
                </a:gridCol>
                <a:gridCol w="1820503">
                  <a:extLst>
                    <a:ext uri="{9D8B030D-6E8A-4147-A177-3AD203B41FA5}">
                      <a16:colId xmlns:a16="http://schemas.microsoft.com/office/drawing/2014/main" val="1487866588"/>
                    </a:ext>
                  </a:extLst>
                </a:gridCol>
                <a:gridCol w="1820503">
                  <a:extLst>
                    <a:ext uri="{9D8B030D-6E8A-4147-A177-3AD203B41FA5}">
                      <a16:colId xmlns:a16="http://schemas.microsoft.com/office/drawing/2014/main" val="105489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AnswerId</a:t>
                      </a:r>
                      <a:r>
                        <a:rPr lang="en-US" dirty="0"/>
                        <a:t>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QuestionId</a:t>
                      </a:r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AnswerDescription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5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516021"/>
              </p:ext>
            </p:extLst>
          </p:nvPr>
        </p:nvGraphicFramePr>
        <p:xfrm>
          <a:off x="1141413" y="2249488"/>
          <a:ext cx="7247212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5640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2920786">
                  <a:extLst>
                    <a:ext uri="{9D8B030D-6E8A-4147-A177-3AD203B41FA5}">
                      <a16:colId xmlns:a16="http://schemas.microsoft.com/office/drawing/2014/main" val="3239694437"/>
                    </a:ext>
                  </a:extLst>
                </a:gridCol>
                <a:gridCol w="2920786">
                  <a:extLst>
                    <a:ext uri="{9D8B030D-6E8A-4147-A177-3AD203B41FA5}">
                      <a16:colId xmlns:a16="http://schemas.microsoft.com/office/drawing/2014/main" val="29552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SubjectId</a:t>
                      </a:r>
                      <a:r>
                        <a:rPr lang="en-US" dirty="0"/>
                        <a:t>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SubjectName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SubjectDescription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7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FD0-88C9-4684-AF3A-78E2157A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SUBCATEGORY 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8936AF-8C70-48D1-8307-A78A70CFA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124105"/>
              </p:ext>
            </p:extLst>
          </p:nvPr>
        </p:nvGraphicFramePr>
        <p:xfrm>
          <a:off x="1141412" y="2249488"/>
          <a:ext cx="10281960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65614">
                  <a:extLst>
                    <a:ext uri="{9D8B030D-6E8A-4147-A177-3AD203B41FA5}">
                      <a16:colId xmlns:a16="http://schemas.microsoft.com/office/drawing/2014/main" val="82365129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2624588619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3239694437"/>
                    </a:ext>
                  </a:extLst>
                </a:gridCol>
                <a:gridCol w="4505737">
                  <a:extLst>
                    <a:ext uri="{9D8B030D-6E8A-4147-A177-3AD203B41FA5}">
                      <a16:colId xmlns:a16="http://schemas.microsoft.com/office/drawing/2014/main" val="29552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SubCategoryId</a:t>
                      </a:r>
                      <a:r>
                        <a:rPr lang="en-US" dirty="0"/>
                        <a:t>(P)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SubjectId</a:t>
                      </a:r>
                      <a:r>
                        <a:rPr lang="en-US" dirty="0"/>
                        <a:t>(FK)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SubCategoryName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SubCategoryDescription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6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6739-4910-4CE5-92A8-07BB9DA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66C4D-7424-4220-AECF-216FBAC4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15"/>
          <a:stretch/>
        </p:blipFill>
        <p:spPr>
          <a:xfrm>
            <a:off x="2456508" y="1835424"/>
            <a:ext cx="6688158" cy="46439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023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6739-4910-4CE5-92A8-07BB9DA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5981A-66C3-406B-9831-885ADF26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81188"/>
            <a:ext cx="9162811" cy="39793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34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6739-4910-4CE5-92A8-07BB9DA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8E9E4-B46C-40DC-8A70-16049540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17699"/>
            <a:ext cx="9159843" cy="42145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345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2248-6951-4A96-AD3A-7955109F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palette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F2355-F31E-4193-9732-06CA5643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96202"/>
            <a:ext cx="11239500" cy="12655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559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4F7D-56E8-40B3-894C-E9B6289D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467-EF25-451E-BF79-615D4B3D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End 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85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F4D-2C0E-4338-8FA2-265C2F00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887-F051-4194-8ACC-5AA78381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access to everything.</a:t>
            </a:r>
          </a:p>
          <a:p>
            <a:r>
              <a:rPr lang="en-US" dirty="0"/>
              <a:t>Special access over questions.</a:t>
            </a:r>
          </a:p>
          <a:p>
            <a:r>
              <a:rPr lang="en-US" dirty="0"/>
              <a:t>Can mark user’s answers as </a:t>
            </a:r>
            <a:r>
              <a:rPr lang="en-US" b="1" dirty="0"/>
              <a:t>FEATURED.</a:t>
            </a:r>
          </a:p>
          <a:p>
            <a:r>
              <a:rPr lang="en-US" dirty="0"/>
              <a:t>Can add/delete questions/answers.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9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F4D-2C0E-4338-8FA2-265C2F00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887-F051-4194-8ACC-5AA78381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review questions. (Mark their vote)</a:t>
            </a:r>
          </a:p>
          <a:p>
            <a:r>
              <a:rPr lang="en-US" dirty="0"/>
              <a:t>Special access over questions.</a:t>
            </a:r>
          </a:p>
          <a:p>
            <a:r>
              <a:rPr lang="en-US" dirty="0"/>
              <a:t>Can make user’s answers as </a:t>
            </a:r>
            <a:r>
              <a:rPr lang="en-US" b="1" dirty="0"/>
              <a:t>FEATURED.</a:t>
            </a:r>
          </a:p>
          <a:p>
            <a:r>
              <a:rPr lang="en-US" dirty="0"/>
              <a:t>Can add/delete answers.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6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F4D-2C0E-4338-8FA2-265C2F00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887-F051-4194-8ACC-5AA78381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see questions and answers</a:t>
            </a:r>
          </a:p>
          <a:p>
            <a:r>
              <a:rPr lang="en-US" dirty="0"/>
              <a:t>Can add question/answers</a:t>
            </a:r>
          </a:p>
          <a:p>
            <a:r>
              <a:rPr lang="en-US" dirty="0"/>
              <a:t>Mark vote on answers.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3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1478</TotalTime>
  <Words>200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PowerPoint Presentation</vt:lpstr>
      <vt:lpstr>Reference </vt:lpstr>
      <vt:lpstr>Reference </vt:lpstr>
      <vt:lpstr>Reference </vt:lpstr>
      <vt:lpstr>Color palette</vt:lpstr>
      <vt:lpstr>Users</vt:lpstr>
      <vt:lpstr>Admin</vt:lpstr>
      <vt:lpstr>Supervisor</vt:lpstr>
      <vt:lpstr>End user</vt:lpstr>
      <vt:lpstr>Tables</vt:lpstr>
      <vt:lpstr>Users table</vt:lpstr>
      <vt:lpstr>Questions table</vt:lpstr>
      <vt:lpstr>Answers table</vt:lpstr>
      <vt:lpstr>Subject table</vt:lpstr>
      <vt:lpstr>Subject SUBCATEGORY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Hunaid Hanfee (Tata Consultancy Services Ltd)</dc:creator>
  <cp:lastModifiedBy>Hunaid Hanfee</cp:lastModifiedBy>
  <cp:revision>14</cp:revision>
  <dcterms:created xsi:type="dcterms:W3CDTF">2021-06-12T19:59:46Z</dcterms:created>
  <dcterms:modified xsi:type="dcterms:W3CDTF">2021-06-15T20:06:09Z</dcterms:modified>
</cp:coreProperties>
</file>