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0E9A-9E15-418B-8889-098E8B78A9F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8ABA-6B3B-420F-A2E7-4D9A29EA9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Hunain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Question 03</vt:lpstr>
      <vt:lpstr>welcome</vt:lpstr>
      <vt:lpstr>status</vt:lpstr>
      <vt:lpstr>books</vt:lpstr>
      <vt:lpstr>Single book</vt:lpstr>
      <vt:lpstr>token</vt:lpstr>
      <vt:lpstr>token</vt:lpstr>
      <vt:lpstr>order</vt:lpstr>
      <vt:lpstr>View order</vt:lpstr>
      <vt:lpstr>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03</dc:title>
  <dc:creator>BS RS&amp;GISc 01 NCRG (Syed Hunain Ali Rizvi)</dc:creator>
  <cp:lastModifiedBy>BS RS&amp;GISc 01 NCRG (Syed Hunain Ali Rizvi)</cp:lastModifiedBy>
  <cp:revision>6</cp:revision>
  <dcterms:created xsi:type="dcterms:W3CDTF">2024-01-15T09:03:52Z</dcterms:created>
  <dcterms:modified xsi:type="dcterms:W3CDTF">2024-01-15T09:43:27Z</dcterms:modified>
</cp:coreProperties>
</file>